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63" r:id="rId5"/>
    <p:sldId id="259" r:id="rId6"/>
    <p:sldId id="261" r:id="rId7"/>
    <p:sldId id="266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>
        <p:scale>
          <a:sx n="86" d="100"/>
          <a:sy n="86" d="100"/>
        </p:scale>
        <p:origin x="-81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80793-F3B7-42B7-9D33-801FB0BD1475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D5C93-23A0-492D-A356-FB134706B1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F81E-1C06-4C9A-8DE5-341AFA9E45C1}" type="datetimeFigureOut">
              <a:rPr lang="fr-FR" smtClean="0"/>
              <a:pPr/>
              <a:t>01/05/2023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2861-9993-4578-BE0E-761A4225DF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01042" cy="2227269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Gamétogenèse</a:t>
            </a:r>
            <a:endParaRPr lang="fr-F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La Gamétogenèse se déroule</a:t>
            </a:r>
            <a:r>
              <a:rPr lang="fr-FR" dirty="0" smtClean="0"/>
              <a:t>: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357431"/>
            <a:ext cx="8329642" cy="1714512"/>
          </a:xfrm>
        </p:spPr>
        <p:txBody>
          <a:bodyPr/>
          <a:lstStyle/>
          <a:p>
            <a:r>
              <a:rPr lang="fr-FR" dirty="0" smtClean="0"/>
              <a:t>dans les testicules pour la Spermatogenèse: </a:t>
            </a:r>
          </a:p>
          <a:p>
            <a:r>
              <a:rPr lang="fr-FR" dirty="0" smtClean="0"/>
              <a:t>dans les ovaires pour l’ Ovogenèse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Appareil génital de l’homme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69" t="27685" r="28447" b="31962"/>
          <a:stretch>
            <a:fillRect/>
          </a:stretch>
        </p:blipFill>
        <p:spPr bwMode="auto">
          <a:xfrm>
            <a:off x="214282" y="1714488"/>
            <a:ext cx="871543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Différentes phases de la spermatogenèse</a:t>
            </a:r>
            <a:endParaRPr lang="fr-F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444" t="19678" r="31389" b="14728"/>
          <a:stretch>
            <a:fillRect/>
          </a:stretch>
        </p:blipFill>
        <p:spPr bwMode="auto">
          <a:xfrm>
            <a:off x="1071538" y="586364"/>
            <a:ext cx="6786610" cy="607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Spermatozoïde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477" t="24623" r="34026" b="50123"/>
          <a:stretch>
            <a:fillRect/>
          </a:stretch>
        </p:blipFill>
        <p:spPr bwMode="auto">
          <a:xfrm>
            <a:off x="285720" y="1500174"/>
            <a:ext cx="85011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Appareil génital de la femme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27780" r="23377" b="21711"/>
          <a:stretch>
            <a:fillRect/>
          </a:stretch>
        </p:blipFill>
        <p:spPr bwMode="auto">
          <a:xfrm>
            <a:off x="370553" y="1571612"/>
            <a:ext cx="86752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439718"/>
          </a:xfrm>
        </p:spPr>
        <p:txBody>
          <a:bodyPr>
            <a:noAutofit/>
          </a:bodyPr>
          <a:lstStyle/>
          <a:p>
            <a:r>
              <a:rPr lang="fr-FR" sz="3200" dirty="0" smtClean="0"/>
              <a:t>Différentes phases de l’ovogenèse</a:t>
            </a:r>
            <a:endParaRPr lang="fr-F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027" t="23044" r="25152" b="13819"/>
          <a:stretch>
            <a:fillRect/>
          </a:stretch>
        </p:blipFill>
        <p:spPr bwMode="auto">
          <a:xfrm>
            <a:off x="1285852" y="903822"/>
            <a:ext cx="5929354" cy="515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39</Words>
  <Application>Microsoft Office PowerPoint</Application>
  <PresentationFormat>Affichage à l'écran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Gamétogenèse</vt:lpstr>
      <vt:lpstr>La Gamétogenèse se déroule:  </vt:lpstr>
      <vt:lpstr>Appareil génital de l’homme</vt:lpstr>
      <vt:lpstr>Différentes phases de la spermatogenèse</vt:lpstr>
      <vt:lpstr>Spermatozoïde</vt:lpstr>
      <vt:lpstr>Appareil génital de la femme</vt:lpstr>
      <vt:lpstr>Différentes phases de l’ovogenèse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Gamétogenèse</dc:title>
  <dc:creator>LOVA</dc:creator>
  <cp:lastModifiedBy>LOVA</cp:lastModifiedBy>
  <cp:revision>28</cp:revision>
  <dcterms:created xsi:type="dcterms:W3CDTF">2023-04-29T07:19:24Z</dcterms:created>
  <dcterms:modified xsi:type="dcterms:W3CDTF">2023-05-01T06:37:41Z</dcterms:modified>
</cp:coreProperties>
</file>