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4" r:id="rId4"/>
    <p:sldId id="260" r:id="rId5"/>
    <p:sldId id="261" r:id="rId6"/>
    <p:sldId id="262" r:id="rId7"/>
    <p:sldId id="263" r:id="rId8"/>
    <p:sldId id="257" r:id="rId9"/>
    <p:sldId id="265" r:id="rId10"/>
    <p:sldId id="25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DBF4-A6A0-435B-9B40-8B4AE6909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A3783-C0CE-4217-BBA8-FE1CDE0D1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90A01-471E-433C-B9DB-FB81C3ED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DE0EE-9962-4E4B-94B5-A3533DFF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C6D4-3C89-48C7-9C7D-4C5B1139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AF55-8164-4ABF-AEA2-A2237995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E30D-BAC4-4637-BDFD-4DDFD8ED9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2A52-8005-405C-A92D-C3BD6A25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F8529-DCF7-4C3F-B58C-9D6714EA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6B91-7C3D-4824-A69C-55C5E917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45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8C997-7DD2-42A1-90B3-1CC8C3328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17D03-B5BB-4F6B-823F-E3129D12E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86432-0E5A-4596-A396-1F56FDEE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4D1DA-4CEB-4F2B-A0E3-01179EA4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B629B-7F9B-4B8E-9C7E-604FF97C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AF81-E060-4536-8620-61A60907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A864-5E9F-414F-8E60-BBDA1A22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814F-280B-4999-BB03-BD4339FC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1955-4433-4F18-A490-C2EE986C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C750-2337-4D20-842A-37155604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4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06E3-BC75-4BDB-AB0C-A575058F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82DA-387C-4B21-96F0-01EDA10D1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EA92-A400-4599-AB20-497BF199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30B1-1D90-4952-8D84-1B2E16C5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2F5D-604D-4975-880F-42EB3CF5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5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4569-C7AB-415A-B3FD-69BEB9E9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FE98-9ABB-4A8F-BA92-6B1906019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A5823-7A72-451C-BC16-06D990640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86C2A-35C8-4319-B0AF-E65573BE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3097D-5B2A-4A3B-8592-25FC35D1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7124-2DD4-43B5-B05A-24E4175E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6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C46C-C5C1-4900-932D-6C450453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530C1-3280-4734-BF2F-5BB8C610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FC3A4-D337-487B-B7D4-0F50E1356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91691-5E4F-40AD-BC98-1488B018E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CF918-3CE4-4D5E-ACA7-71052E4E0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1F854-9DBD-4561-905A-40EA117E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6B5E6-0F15-446F-976F-577CC924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23B3B-247C-4496-9F05-DD0D8F14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9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7141-6DBE-430E-907D-0E290A67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5A76B-6ED9-47B6-8A4B-AFC07507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B99E5-0B28-4153-A49E-FB39A302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C484C-DE1D-4B79-B3AF-FBDED87C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84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83FD6-DC66-4C63-A311-BADF7A23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02ADA-91C7-41A6-89B7-4AB501D6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8606B-8A36-4697-B022-0DDB1E2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4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44D8-1748-49B2-A85D-CE8C502F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CA13-E2B0-4F46-A45E-8C6CE552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16075-9A43-41C8-B268-E59CFF11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10B9-4289-40E3-BEF2-79F3A921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9A29D-3AC4-4E57-90E1-BDBAF752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F1051-0C25-42C9-A630-9744E691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2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0FAC-A8B0-4E30-9648-ACA143B0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0189B-7439-4DED-8280-49E516661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5784F-C1B2-47E7-BF53-41442C2B3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60281-4837-48C0-B633-3F97640D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E611D-1305-41FB-B8E6-695939F6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811B-F9AE-4082-AB4F-1E6B18B8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39329-CC57-479F-A644-DDA35BD4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2D8E-A383-4821-A265-168178532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4D7D3-0E12-47AF-A5C5-032019B48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86C9-08F3-4B31-AEC1-53ECD16A95A6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98D98-D53D-4895-85F9-16AD5D871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06A6-31B5-4D2C-9239-FD65FC1E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B1EB-401B-4D13-897F-006E5A2A5B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FEADC3-BEB7-4765-B53B-49C4BC773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27651"/>
            <a:ext cx="9144000" cy="4810539"/>
          </a:xfrm>
        </p:spPr>
        <p:txBody>
          <a:bodyPr/>
          <a:lstStyle/>
          <a:p>
            <a:r>
              <a:rPr lang="fr-FR" sz="5400" dirty="0"/>
              <a:t>Après avoir étudié le document ci-après, l’apprenant pourra comprendre l’histoire géologique de Madagascar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39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HYSLAINE\Educmad\GHMOR- 14\SVT PREPARES DU 200814\Word triés\COLLEGE\GEOLOGIE\DIAPO de Cartes T12C\Carte Dérive continents modifiée français.JPG">
            <a:extLst>
              <a:ext uri="{FF2B5EF4-FFF2-40B4-BE49-F238E27FC236}">
                <a16:creationId xmlns:a16="http://schemas.microsoft.com/office/drawing/2014/main" id="{ED04ED45-D7D1-40A3-9450-E974CB31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4" y="0"/>
            <a:ext cx="10188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8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HYSLAINE\Educmad\GHMOR- 14\SVT PREPARES DU 200814\Word triés\COLLEGE\GEOLOGIE\DIAPO de Cartes T12C\pangea_diagram modified.JPG">
            <a:extLst>
              <a:ext uri="{FF2B5EF4-FFF2-40B4-BE49-F238E27FC236}">
                <a16:creationId xmlns:a16="http://schemas.microsoft.com/office/drawing/2014/main" id="{26D5D6EB-20CF-417F-ACB8-05FADA8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2" y="1301116"/>
            <a:ext cx="7739272" cy="542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3482D1-142F-4D17-A6E8-7620D6FC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40" y="357809"/>
            <a:ext cx="8812696" cy="123245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3600" dirty="0"/>
              <a:t>Dans le passé, la quasi totalité des terres émergées formait un supercontinent  nommé La Pangée.</a:t>
            </a:r>
            <a:br>
              <a:rPr lang="fr-FR" sz="3600" dirty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5713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3E4CC-9D1E-4490-92EC-FF64E1A89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800" dirty="0"/>
              <a:t>La Pangée commence à se fracturer à la fin du Trias pour former deux nouveaux supercontinents : Le Gondwana au  Sud et la Laurasia au Nord.</a:t>
            </a:r>
          </a:p>
        </p:txBody>
      </p:sp>
    </p:spTree>
    <p:extLst>
      <p:ext uri="{BB962C8B-B14F-4D97-AF65-F5344CB8AC3E}">
        <p14:creationId xmlns:p14="http://schemas.microsoft.com/office/powerpoint/2010/main" val="241149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A85323-A29B-4D40-A585-5124CB59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39" t="34798" r="32092" b="16688"/>
          <a:stretch/>
        </p:blipFill>
        <p:spPr>
          <a:xfrm>
            <a:off x="3352800" y="2442786"/>
            <a:ext cx="5601119" cy="3878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A6229A-DA4E-4A6B-BE8E-3EE208535F33}"/>
              </a:ext>
            </a:extLst>
          </p:cNvPr>
          <p:cNvSpPr/>
          <p:nvPr/>
        </p:nvSpPr>
        <p:spPr>
          <a:xfrm>
            <a:off x="1272209" y="781878"/>
            <a:ext cx="9236765" cy="1404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La partie Sud de la Pangée est appelé GONDWANA.</a:t>
            </a:r>
          </a:p>
          <a:p>
            <a:pPr algn="ctr"/>
            <a:r>
              <a:rPr lang="fr-FR" sz="3200" dirty="0"/>
              <a:t>Quels sont les pays qui composent le Gondwana?</a:t>
            </a:r>
          </a:p>
        </p:txBody>
      </p:sp>
    </p:spTree>
    <p:extLst>
      <p:ext uri="{BB962C8B-B14F-4D97-AF65-F5344CB8AC3E}">
        <p14:creationId xmlns:p14="http://schemas.microsoft.com/office/powerpoint/2010/main" val="17320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5F0D-F888-43AC-B28C-BD6A1D56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00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Le Sud de l’Amérique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L’Afrique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L’Inde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L’Australie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L’Antarctique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Et Madagascar. </a:t>
            </a:r>
          </a:p>
          <a:p>
            <a:pPr marL="0" indent="0" algn="ctr">
              <a:buNone/>
            </a:pPr>
            <a:r>
              <a:rPr lang="fr-FR" sz="4000" dirty="0"/>
              <a:t>Où se trouvait Madagascar?</a:t>
            </a:r>
          </a:p>
        </p:txBody>
      </p:sp>
    </p:spTree>
    <p:extLst>
      <p:ext uri="{BB962C8B-B14F-4D97-AF65-F5344CB8AC3E}">
        <p14:creationId xmlns:p14="http://schemas.microsoft.com/office/powerpoint/2010/main" val="410669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DD044-5772-4EB6-882E-477BBC099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3" y="699190"/>
            <a:ext cx="10515600" cy="541006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Madagascar est coincé entre l’Afrique et l’Inde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71E0B-A714-4585-BC3B-9AD1DE3E8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87" t="55655" r="36305" b="22886"/>
          <a:stretch/>
        </p:blipFill>
        <p:spPr>
          <a:xfrm>
            <a:off x="3551583" y="1575087"/>
            <a:ext cx="4253947" cy="479258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6D98BA-1063-4826-A599-A7A6F0046CE7}"/>
              </a:ext>
            </a:extLst>
          </p:cNvPr>
          <p:cNvCxnSpPr/>
          <p:nvPr/>
        </p:nvCxnSpPr>
        <p:spPr>
          <a:xfrm>
            <a:off x="3776870" y="1152939"/>
            <a:ext cx="2319130" cy="2276061"/>
          </a:xfrm>
          <a:prstGeom prst="straightConnector1">
            <a:avLst/>
          </a:prstGeom>
          <a:ln w="38100">
            <a:solidFill>
              <a:srgbClr val="E127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3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9889-7AEC-482F-A2E2-272547F3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La dislocation des continents du Gondwana a entrainé l’isolement de Madagascar dans l’Océan Indien.</a:t>
            </a:r>
          </a:p>
        </p:txBody>
      </p:sp>
    </p:spTree>
    <p:extLst>
      <p:ext uri="{BB962C8B-B14F-4D97-AF65-F5344CB8AC3E}">
        <p14:creationId xmlns:p14="http://schemas.microsoft.com/office/powerpoint/2010/main" val="214035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GHYSLAINE\Educmad\GHMOR- 14\SVT PREPARES DU 200814\Word triés\COLLEGE\GEOLOGIE\DIAPO de Cartes T12C\pangea-continental-drift alignés.GIF">
            <a:extLst>
              <a:ext uri="{FF2B5EF4-FFF2-40B4-BE49-F238E27FC236}">
                <a16:creationId xmlns:a16="http://schemas.microsoft.com/office/drawing/2014/main" id="{518B4496-3B9E-4FED-8CC9-E1D27D4F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" y="2358531"/>
            <a:ext cx="11198087" cy="360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428E3-844D-4506-B219-B7C3B8A88D69}"/>
              </a:ext>
            </a:extLst>
          </p:cNvPr>
          <p:cNvSpPr txBox="1"/>
          <p:nvPr/>
        </p:nvSpPr>
        <p:spPr>
          <a:xfrm>
            <a:off x="4187687" y="113330"/>
            <a:ext cx="38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Evolution de la Pangée</a:t>
            </a:r>
          </a:p>
        </p:txBody>
      </p:sp>
    </p:spTree>
    <p:extLst>
      <p:ext uri="{BB962C8B-B14F-4D97-AF65-F5344CB8AC3E}">
        <p14:creationId xmlns:p14="http://schemas.microsoft.com/office/powerpoint/2010/main" val="396072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57DE1-9B66-4DDD-8FA3-4821EED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5400" dirty="0"/>
              <a:t>Quelques formations géologiques de l’Afrique, de Madagascar et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5400" dirty="0"/>
              <a:t> de L’Inde sont similaires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5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Dans le passé, la quasi totalité des terres émergées formait un supercontinent  nommé La Pangée.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Pangée</dc:title>
  <dc:creator>Fetra</dc:creator>
  <cp:lastModifiedBy>Fetra</cp:lastModifiedBy>
  <cp:revision>8</cp:revision>
  <dcterms:created xsi:type="dcterms:W3CDTF">2020-09-12T14:35:48Z</dcterms:created>
  <dcterms:modified xsi:type="dcterms:W3CDTF">2023-04-03T16:27:13Z</dcterms:modified>
</cp:coreProperties>
</file>