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63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3E570-7EB5-406C-8675-61BEE8249A31}" type="datetimeFigureOut">
              <a:rPr lang="fr-FR" smtClean="0"/>
              <a:pPr/>
              <a:t>12/07/2022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2714-74BC-4939-B366-2512F62DEE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285992"/>
            <a:ext cx="7772400" cy="1470025"/>
          </a:xfrm>
        </p:spPr>
        <p:txBody>
          <a:bodyPr/>
          <a:lstStyle/>
          <a:p>
            <a:r>
              <a:rPr lang="fr-FR" dirty="0" smtClean="0"/>
              <a:t>FACTEURS </a:t>
            </a:r>
            <a:r>
              <a:rPr lang="fr-FR" smtClean="0"/>
              <a:t>D’INSTABILITE DES </a:t>
            </a:r>
            <a:r>
              <a:rPr lang="fr-FR" dirty="0" smtClean="0"/>
              <a:t>TERRAINS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LOVA\AppData\Local\Microsoft\Windows\INetCache\Content.Word\20220705_1338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3075" y="-178619"/>
            <a:ext cx="6429420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71538" y="1643050"/>
            <a:ext cx="513410" cy="335758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dirty="0" smtClean="0"/>
              <a:t>Labourage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"/>
            <a:ext cx="514904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369650" y="0"/>
            <a:ext cx="842154" cy="4643446"/>
          </a:xfrm>
          <a:prstGeom prst="rect">
            <a:avLst/>
          </a:prstGeom>
          <a:noFill/>
          <a:ln>
            <a:noFill/>
          </a:ln>
        </p:spPr>
        <p:txBody>
          <a:bodyPr vert="wordArtVert" wrap="square" rtlCol="0" anchor="ctr">
            <a:spAutoFit/>
          </a:bodyPr>
          <a:lstStyle/>
          <a:p>
            <a:pPr marL="36000"/>
            <a:r>
              <a:rPr lang="fr-FR" dirty="0" smtClean="0"/>
              <a:t>Ruissellement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4716849" cy="659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142976" y="928670"/>
            <a:ext cx="513410" cy="20002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dirty="0" smtClean="0"/>
              <a:t>Talus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57356" y="571480"/>
            <a:ext cx="513410" cy="435771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dirty="0" smtClean="0"/>
              <a:t>Pente forte</a:t>
            </a: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00049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</Words>
  <Application>Microsoft Office PowerPoint</Application>
  <PresentationFormat>Affichage à l'écran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FACTEURS D’INSTABILITE DES TERRAINS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INSTABILITES DE TERRAINS</dc:title>
  <dc:creator>LOVA</dc:creator>
  <cp:lastModifiedBy>LOVA</cp:lastModifiedBy>
  <cp:revision>10</cp:revision>
  <dcterms:created xsi:type="dcterms:W3CDTF">2022-07-12T08:43:49Z</dcterms:created>
  <dcterms:modified xsi:type="dcterms:W3CDTF">2022-07-12T15:22:25Z</dcterms:modified>
</cp:coreProperties>
</file>