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9EA9-C823-4C24-B3BC-C4262F0A8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BED5-9238-41D0-AB38-74617BEE94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3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7E9-4608-4E96-B3E7-3D893D76BF4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0291-CE26-411E-A974-5DBD770C9ED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02AA-1658-4935-8C2D-7605373AC23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B084-F104-40CD-BC93-70768AD90E2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96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B77B-0554-4274-82AA-485C2AEF538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3BC9-2600-4116-BE54-6E9D48D596E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1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F07-4CEA-4A95-AC51-74651068AC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14A0-1489-4158-8D8B-5313EEA1A6B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75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E581-9E60-49D6-8832-63BD88FF5B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5BAF-D629-4270-A6A2-F4FE7E1A51F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17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A644-2A69-4002-9559-D90F3FFCB6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B40-D0F6-40E0-9E5B-6275CD8B991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3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239C-8AFE-4982-B8C8-EFDA317C19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9DB6-9803-4710-B19A-603D098B362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5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E4B1-ADCF-431C-9F17-5BA53E4F61D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3EF-C31E-42BE-9307-71304F5A93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0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5D4-2507-4360-B768-95331A77331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03-0F57-4DF6-85BA-1AA4AB4443A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2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1CC-04F1-48CA-9814-A35DBCEE04B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AE12-BEAC-4CE9-A7AC-AE4809A52E9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91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7F96FA-3DEB-414A-8BC7-097DEC789C3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19/08/2020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66627-3A98-4DB2-9054-088B2FC4BFA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5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474663"/>
          <a:ext cx="8928101" cy="6238875"/>
        </p:xfrm>
        <a:graphic>
          <a:graphicData uri="http://schemas.openxmlformats.org/drawingml/2006/table">
            <a:tbl>
              <a:tblPr firstRow="1" firstCol="1" bandRow="1"/>
              <a:tblGrid>
                <a:gridCol w="1504726"/>
                <a:gridCol w="1542720"/>
                <a:gridCol w="1542720"/>
                <a:gridCol w="1543554"/>
                <a:gridCol w="1141781"/>
                <a:gridCol w="1607362"/>
                <a:gridCol w="45238"/>
              </a:tblGrid>
              <a:tr h="12853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Types de fermentations</a:t>
                      </a:r>
                      <a:endParaRPr lang="fr-FR" sz="18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alcoolique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lactique</a:t>
                      </a:r>
                      <a:endParaRPr lang="fr-FR" sz="180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acétique</a:t>
                      </a:r>
                      <a:endParaRPr lang="fr-FR" sz="180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butyrique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Fermentation méthanique</a:t>
                      </a:r>
                      <a:endParaRPr lang="fr-FR" sz="18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Matière organique utilisée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glucose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lactose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Alcool éthylique ou Ethanol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-cellulose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-amidon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Déchets d’élevage et urbains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0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Micro-organismes responsables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Levure de bière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-bacilles lactiques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-streptocoques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-bactéries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acétifiantes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Clostrodium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butyricum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bactéries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Mode de vie de micro-organismes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anaérobie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aérobie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aérobie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Anaérobie strict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anaérobie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2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Substance organique obtenue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Ethanol ou alcool éthylique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Acide lactique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Acide acétique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Acide butyrique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Méthane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03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Application technologique de fermentations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Fabrication de vin, bière….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Fabrication de yaourt, fromage, choucroute et ensilage de fourrages verts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Fabrication de vinaigre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fabrication des engrais organiques, biogaz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1800" y="0"/>
            <a:ext cx="3529061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</a:rPr>
              <a:t>La fermentation</a:t>
            </a:r>
            <a:r>
              <a:rPr lang="fr-FR" sz="2400" b="1" u="sng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8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RASOJIVOLA Eugène</dc:creator>
  <cp:lastModifiedBy>Lova</cp:lastModifiedBy>
  <cp:revision>2</cp:revision>
  <dcterms:created xsi:type="dcterms:W3CDTF">2018-10-12T03:34:32Z</dcterms:created>
  <dcterms:modified xsi:type="dcterms:W3CDTF">2020-08-19T06:15:49Z</dcterms:modified>
</cp:coreProperties>
</file>