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2" r:id="rId4"/>
    <p:sldId id="265" r:id="rId5"/>
    <p:sldId id="271" r:id="rId6"/>
    <p:sldId id="270" r:id="rId7"/>
    <p:sldId id="279" r:id="rId8"/>
    <p:sldId id="261" r:id="rId9"/>
    <p:sldId id="264" r:id="rId10"/>
    <p:sldId id="276" r:id="rId11"/>
    <p:sldId id="273" r:id="rId12"/>
    <p:sldId id="268" r:id="rId13"/>
    <p:sldId id="281" r:id="rId14"/>
    <p:sldId id="277" r:id="rId15"/>
    <p:sldId id="266" r:id="rId16"/>
    <p:sldId id="257" r:id="rId17"/>
    <p:sldId id="259" r:id="rId18"/>
    <p:sldId id="287" r:id="rId19"/>
    <p:sldId id="280" r:id="rId20"/>
    <p:sldId id="275" r:id="rId21"/>
    <p:sldId id="288" r:id="rId22"/>
    <p:sldId id="278" r:id="rId23"/>
    <p:sldId id="282" r:id="rId24"/>
    <p:sldId id="283" r:id="rId25"/>
    <p:sldId id="285" r:id="rId26"/>
    <p:sldId id="284" r:id="rId27"/>
    <p:sldId id="286" r:id="rId28"/>
    <p:sldId id="258" r:id="rId29"/>
    <p:sldId id="263" r:id="rId30"/>
    <p:sldId id="26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9391-0BA9-474E-AABE-C356F6B00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7200" dirty="0">
                <a:solidFill>
                  <a:srgbClr val="0070C0"/>
                </a:solidFill>
                <a:latin typeface="Algerian" panose="04020705040A02060702" pitchFamily="82" charset="0"/>
              </a:rPr>
              <a:t>Quelques Lémuriens de Madagascar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F529A-54F1-49F0-BF86-748551252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794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9192-4780-42AE-8535-E3D801FF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822" y="697246"/>
            <a:ext cx="3410310" cy="62159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/>
              <a:t>Varicea</a:t>
            </a:r>
            <a:r>
              <a:rPr lang="fr-FR" dirty="0"/>
              <a:t> </a:t>
            </a:r>
            <a:r>
              <a:rPr lang="fr-FR" dirty="0" err="1"/>
              <a:t>rubra</a:t>
            </a:r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254D2-F3C8-4172-93C1-3B5E65EC63B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t="30646" b="32387"/>
          <a:stretch/>
        </p:blipFill>
        <p:spPr bwMode="auto">
          <a:xfrm>
            <a:off x="1338468" y="0"/>
            <a:ext cx="6714354" cy="6745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3BA16-4B66-4324-B35F-BAFCB173F06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77894" r="63741" b="11978"/>
          <a:stretch/>
        </p:blipFill>
        <p:spPr bwMode="auto">
          <a:xfrm>
            <a:off x="5653253" y="5081199"/>
            <a:ext cx="2051685" cy="986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974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8C6F-19D5-4AB1-B7EA-0B6E0CC1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237" y="607135"/>
            <a:ext cx="3662101" cy="62159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Microcebus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rufus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4187E-CFE5-4FF8-B2E9-39681FDC86E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29555" b="34785"/>
          <a:stretch/>
        </p:blipFill>
        <p:spPr bwMode="auto">
          <a:xfrm>
            <a:off x="1046922" y="385162"/>
            <a:ext cx="7287315" cy="6472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E349E-D4D9-4041-A901-8E054C84767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77781" r="50167" b="11870"/>
          <a:stretch/>
        </p:blipFill>
        <p:spPr bwMode="auto">
          <a:xfrm>
            <a:off x="5527537" y="5464458"/>
            <a:ext cx="2806700" cy="1008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23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61F6-2F10-41AB-B600-2907CE2C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63" y="0"/>
            <a:ext cx="4709575" cy="68785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Microcebus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murinus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435391-976C-4593-82FC-8BB908C975C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9" b="34022"/>
          <a:stretch/>
        </p:blipFill>
        <p:spPr bwMode="auto">
          <a:xfrm>
            <a:off x="2881519" y="687855"/>
            <a:ext cx="7090465" cy="6170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366E3-A09C-402E-B69B-8515D45EA4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3" r="57773" b="12745"/>
          <a:stretch/>
        </p:blipFill>
        <p:spPr bwMode="auto">
          <a:xfrm>
            <a:off x="7558984" y="5806122"/>
            <a:ext cx="2413000" cy="988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896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FD4D-89C1-4EC7-866B-DCFC137E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010" y="0"/>
            <a:ext cx="5106588" cy="59509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Microcebus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ravelobensis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09484D-4892-4712-8939-9C67F6FC7D2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38498" r="5180" b="30750"/>
          <a:stretch/>
        </p:blipFill>
        <p:spPr bwMode="auto">
          <a:xfrm>
            <a:off x="2345634" y="595090"/>
            <a:ext cx="7938053" cy="6262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8EF8D-12D2-4D78-A6AC-5F74413136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77785" r="34911" b="11755"/>
          <a:stretch/>
        </p:blipFill>
        <p:spPr bwMode="auto">
          <a:xfrm>
            <a:off x="6520677" y="5450577"/>
            <a:ext cx="3763010" cy="101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335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7B14-FFB9-46D3-8DBF-E5BCCC13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410" y="0"/>
            <a:ext cx="6683597" cy="634847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/>
              <a:t>Daubentonia</a:t>
            </a:r>
            <a:r>
              <a:rPr lang="fr-FR" dirty="0"/>
              <a:t> </a:t>
            </a:r>
            <a:r>
              <a:rPr lang="fr-FR" dirty="0" err="1"/>
              <a:t>madagascariensis</a:t>
            </a:r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8C03E4-77FE-4305-9297-7B217140EC9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6" r="34560" b="32385"/>
          <a:stretch/>
        </p:blipFill>
        <p:spPr bwMode="auto">
          <a:xfrm>
            <a:off x="2570922" y="634847"/>
            <a:ext cx="8070574" cy="6223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9DB05-2582-4A09-A29B-AEF7D8A83E6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6" r="43279" b="12402"/>
          <a:stretch/>
        </p:blipFill>
        <p:spPr bwMode="auto">
          <a:xfrm>
            <a:off x="7284306" y="5648447"/>
            <a:ext cx="3242310" cy="1029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426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155D-9F5C-462E-9394-5041E52A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021" y="716875"/>
            <a:ext cx="4443979" cy="63693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Lepilemur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mustelinus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3DAB40-461D-4A11-8B8C-DF4CEB5C9D9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30785" r="55538" b="36935"/>
          <a:stretch/>
        </p:blipFill>
        <p:spPr bwMode="auto">
          <a:xfrm>
            <a:off x="1417983" y="1"/>
            <a:ext cx="633003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5426C-B023-4A7E-A727-7114F7EDD2D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197" r="37158" b="12296"/>
          <a:stretch/>
        </p:blipFill>
        <p:spPr bwMode="auto">
          <a:xfrm>
            <a:off x="4098345" y="6029325"/>
            <a:ext cx="3592292" cy="828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03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39DF-521B-42FF-A615-F08C7DE9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38" y="14510"/>
            <a:ext cx="5504153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Lepilemur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randrianasoli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915EC2-5F83-443A-B951-31C12A59DD2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4" b="32278"/>
          <a:stretch/>
        </p:blipFill>
        <p:spPr bwMode="auto">
          <a:xfrm>
            <a:off x="2149916" y="674603"/>
            <a:ext cx="8362122" cy="6168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39B34-6F6A-4AF0-807A-D618BFE07C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2" b="11769"/>
          <a:stretch/>
        </p:blipFill>
        <p:spPr bwMode="auto">
          <a:xfrm>
            <a:off x="4323274" y="5529787"/>
            <a:ext cx="5718810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768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8556-DEEE-4AB5-B144-F5C169E6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921" y="563095"/>
            <a:ext cx="4006658" cy="648099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Eulemur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sanfordi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FC1725-4AAA-44DB-807C-C58523D5540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3" r="23593" b="31405"/>
          <a:stretch/>
        </p:blipFill>
        <p:spPr bwMode="auto">
          <a:xfrm>
            <a:off x="1550504" y="0"/>
            <a:ext cx="6135417" cy="7129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E0092-B3CB-4640-A255-6BD80186131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4" r="21348" b="12087"/>
          <a:stretch/>
        </p:blipFill>
        <p:spPr bwMode="auto">
          <a:xfrm>
            <a:off x="2947455" y="6052185"/>
            <a:ext cx="4494530" cy="805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1533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5E96-722A-48A3-803A-7DCFC58E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396" y="0"/>
            <a:ext cx="3602166" cy="59509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Eulemur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albifrons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A8E167-94B3-4DB7-BCCF-6285066907F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0" r="36970" b="40566"/>
          <a:stretch/>
        </p:blipFill>
        <p:spPr bwMode="auto">
          <a:xfrm>
            <a:off x="1683026" y="595090"/>
            <a:ext cx="8057321" cy="6262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4BBB6-C812-4E85-9BC4-525B4373E2D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1" b="12415"/>
          <a:stretch/>
        </p:blipFill>
        <p:spPr bwMode="auto">
          <a:xfrm>
            <a:off x="4022172" y="5773960"/>
            <a:ext cx="5718175" cy="97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10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E8E4-9886-4AD4-865E-410DEC5F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87" y="91577"/>
            <a:ext cx="3927145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Eulemur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mongoz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7CFD84-54C7-45A5-BB6B-421BCAE930D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30646" b="34132"/>
          <a:stretch/>
        </p:blipFill>
        <p:spPr bwMode="auto">
          <a:xfrm>
            <a:off x="1815549" y="766180"/>
            <a:ext cx="8295860" cy="6091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F415E3-4C8C-48B4-9251-0F289CAB03D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78651" r="36590" b="12413"/>
          <a:stretch/>
        </p:blipFill>
        <p:spPr bwMode="auto">
          <a:xfrm>
            <a:off x="7580726" y="5763411"/>
            <a:ext cx="3603625" cy="870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090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0F34-0137-4D96-943C-4B84D616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673" y="637362"/>
            <a:ext cx="5040327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Propithecus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verreauxi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A19FB-B52A-4C70-8DB6-30214E23A91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78235" r="63185" b="11978"/>
          <a:stretch/>
        </p:blipFill>
        <p:spPr bwMode="auto">
          <a:xfrm>
            <a:off x="7151673" y="5904865"/>
            <a:ext cx="2082800" cy="953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6218A-90CB-4F39-9B26-792E98082A5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r="28241" b="22026"/>
          <a:stretch/>
        </p:blipFill>
        <p:spPr bwMode="auto">
          <a:xfrm>
            <a:off x="1803364" y="1"/>
            <a:ext cx="5348309" cy="6983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548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317A-E65E-4B29-9807-6A3BC481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7438" y="783136"/>
            <a:ext cx="2270623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Indri </a:t>
            </a:r>
            <a:r>
              <a:rPr lang="fr-FR" dirty="0" err="1">
                <a:solidFill>
                  <a:schemeClr val="tx1"/>
                </a:solidFill>
              </a:rPr>
              <a:t>indri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B879B4-7123-4E3A-9BD2-CA6A22DAB14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12651" r="8527" b="24752"/>
          <a:stretch/>
        </p:blipFill>
        <p:spPr bwMode="auto">
          <a:xfrm>
            <a:off x="2369250" y="221659"/>
            <a:ext cx="5923720" cy="6414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F1D1A-E833-4389-8521-4C7E46C6D21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" t="78558" r="44588" b="12732"/>
          <a:stretch/>
        </p:blipFill>
        <p:spPr bwMode="auto">
          <a:xfrm>
            <a:off x="5104000" y="5787980"/>
            <a:ext cx="3188970" cy="848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21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E5C27-0BCB-455D-B356-9A044C21A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84C2BA-EC0A-45E9-9B43-8975532F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7" y="615991"/>
            <a:ext cx="7346743" cy="66157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Hapalemur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alaotrensis</a:t>
            </a:r>
            <a:r>
              <a:rPr lang="fr-FR" dirty="0">
                <a:solidFill>
                  <a:schemeClr val="tx1"/>
                </a:solidFill>
              </a:rPr>
              <a:t> (</a:t>
            </a:r>
            <a:r>
              <a:rPr lang="fr-FR" dirty="0" err="1">
                <a:solidFill>
                  <a:schemeClr val="tx1"/>
                </a:solidFill>
              </a:rPr>
              <a:t>Bandro</a:t>
            </a:r>
            <a:r>
              <a:rPr lang="fr-FR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488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DEA1-1D76-4C2C-ADB2-B33A085A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551" y="0"/>
            <a:ext cx="5265614" cy="648099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Hapalemur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alaotrensis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7687A6-23A5-4A0F-B10F-C19A87F3979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2" r="35492" b="32278"/>
          <a:stretch/>
        </p:blipFill>
        <p:spPr bwMode="auto">
          <a:xfrm>
            <a:off x="1656523" y="648099"/>
            <a:ext cx="8256104" cy="6209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31488-15DD-462B-87A8-215D9CCC817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9" r="63742" b="12515"/>
          <a:stretch/>
        </p:blipFill>
        <p:spPr bwMode="auto">
          <a:xfrm>
            <a:off x="7469559" y="5017064"/>
            <a:ext cx="2072005" cy="786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9613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C55F-DE8A-411C-957D-734ED545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986" y="0"/>
            <a:ext cx="2310379" cy="648099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Lepilemur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E7D32C-5574-41A0-8384-A7146CD769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 t="39915" r="20058" b="33586"/>
          <a:stretch/>
        </p:blipFill>
        <p:spPr bwMode="auto">
          <a:xfrm>
            <a:off x="1722783" y="648098"/>
            <a:ext cx="8269356" cy="6209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89240-38B1-4AA3-8E57-0CB14579DA4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82906" r="70992" b="12509"/>
          <a:stretch/>
        </p:blipFill>
        <p:spPr bwMode="auto">
          <a:xfrm>
            <a:off x="8377334" y="5471918"/>
            <a:ext cx="1614805" cy="446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69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C668-EBE3-4A1B-8F08-E4356C4A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621" y="41014"/>
            <a:ext cx="4298205" cy="557247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Lepilemur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edwards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4757F9-FFB1-46F4-B32D-E09DCBC1CA1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6" t="36208" b="29878"/>
          <a:stretch/>
        </p:blipFill>
        <p:spPr bwMode="auto">
          <a:xfrm>
            <a:off x="1577009" y="598260"/>
            <a:ext cx="8256103" cy="6259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90E68-E7CC-4F80-9AE2-D878BA07B56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77777" r="50170" b="11977"/>
          <a:stretch/>
        </p:blipFill>
        <p:spPr bwMode="auto">
          <a:xfrm>
            <a:off x="7016252" y="5487560"/>
            <a:ext cx="2816860" cy="998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4750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6A95-D7C2-42FB-B998-75DB3934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479" y="27762"/>
            <a:ext cx="4815040" cy="679556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Lepilemur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microdon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204F53-6D58-4646-B746-0486BE745CD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29773" b="38821"/>
          <a:stretch/>
        </p:blipFill>
        <p:spPr bwMode="auto">
          <a:xfrm>
            <a:off x="1590260" y="707318"/>
            <a:ext cx="9090991" cy="615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B36B4-7A31-4A2F-A225-91F764F5972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77565" r="43471" b="11974"/>
          <a:stretch/>
        </p:blipFill>
        <p:spPr bwMode="auto">
          <a:xfrm>
            <a:off x="7428146" y="5490333"/>
            <a:ext cx="3253105" cy="1019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626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FF62-1745-49FE-B09C-D698BA90F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805" y="0"/>
            <a:ext cx="4112675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coronatus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E3AF03-5579-468D-98D0-1639057969C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31193" r="9643" b="32604"/>
          <a:stretch/>
        </p:blipFill>
        <p:spPr bwMode="auto">
          <a:xfrm>
            <a:off x="1616765" y="674602"/>
            <a:ext cx="8640418" cy="6183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DBF03-009A-42EC-9F59-FE254C6683A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78444" r="22635" b="12082"/>
          <a:stretch/>
        </p:blipFill>
        <p:spPr bwMode="auto">
          <a:xfrm>
            <a:off x="5866793" y="5474017"/>
            <a:ext cx="4390390" cy="92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9348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7CD4-28BE-4CAD-A34C-6196BC0F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031" y="0"/>
            <a:ext cx="2681440" cy="614046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fulvus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EBBDAC-71EF-4991-A8AC-3C9BCBEAC4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23556" r="16902" b="19954"/>
          <a:stretch/>
        </p:blipFill>
        <p:spPr bwMode="auto">
          <a:xfrm>
            <a:off x="3518013" y="614046"/>
            <a:ext cx="5963477" cy="6542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D6FCE-8848-4A50-B31C-24839CFA237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80959" r="67645" b="12738"/>
          <a:stretch/>
        </p:blipFill>
        <p:spPr bwMode="auto">
          <a:xfrm>
            <a:off x="3518013" y="6037455"/>
            <a:ext cx="1849120" cy="614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9017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6857-5C2D-44D4-AE11-994FC182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421" y="0"/>
            <a:ext cx="3079005" cy="706234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fulvus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A85CF5-8A8B-4037-992C-FA2E661E8BF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30975" b="38166"/>
          <a:stretch/>
        </p:blipFill>
        <p:spPr bwMode="auto">
          <a:xfrm>
            <a:off x="1643269" y="706234"/>
            <a:ext cx="8216347" cy="6151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7B438-B33B-45D2-A5F9-D1D7965C5C5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77463" r="12742" b="12385"/>
          <a:stretch/>
        </p:blipFill>
        <p:spPr bwMode="auto">
          <a:xfrm>
            <a:off x="4915506" y="5527656"/>
            <a:ext cx="4944110" cy="988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069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9874-EBF9-4A1F-AF47-22880FC6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957" y="-13252"/>
            <a:ext cx="2972988" cy="648099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Lemur</a:t>
            </a:r>
            <a:r>
              <a:rPr lang="fr-FR" dirty="0">
                <a:solidFill>
                  <a:schemeClr val="tx1"/>
                </a:solidFill>
              </a:rPr>
              <a:t> catta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0BFFF9-83ED-4463-9D4E-9970C171930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7340" r="7312" b="22026"/>
          <a:stretch/>
        </p:blipFill>
        <p:spPr bwMode="auto">
          <a:xfrm>
            <a:off x="1338469" y="-13252"/>
            <a:ext cx="4929809" cy="6871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6F4E9-077E-4ED3-B687-60633E3BDDC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78112" r="40318" b="12524"/>
          <a:stretch/>
        </p:blipFill>
        <p:spPr bwMode="auto">
          <a:xfrm>
            <a:off x="1789044" y="5707601"/>
            <a:ext cx="3390900" cy="911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26443-DBCE-4BA7-8CF7-79E3D29D71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1" t="58735" r="2939" b="11775"/>
          <a:stretch/>
        </p:blipFill>
        <p:spPr bwMode="auto">
          <a:xfrm>
            <a:off x="6268279" y="634847"/>
            <a:ext cx="5923721" cy="6335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500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BD3A-9BF3-4CD5-BE10-086F16DF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775" y="549213"/>
            <a:ext cx="4426226" cy="68785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dirty="0" err="1">
                <a:solidFill>
                  <a:schemeClr val="tx1"/>
                </a:solidFill>
              </a:rPr>
              <a:t>Propithecus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deckenii</a:t>
            </a: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AACAC9-5D97-4DD5-99A5-08026C221E5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6358" r="18203" b="21699"/>
          <a:stretch/>
        </p:blipFill>
        <p:spPr bwMode="auto">
          <a:xfrm>
            <a:off x="1033669" y="0"/>
            <a:ext cx="6361044" cy="6851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4F99A-6BE3-4E64-8F01-0AE4157E502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78329" r="4795" b="14797"/>
          <a:stretch/>
        </p:blipFill>
        <p:spPr bwMode="auto">
          <a:xfrm>
            <a:off x="1935837" y="5837306"/>
            <a:ext cx="5347335" cy="669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167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531F-9A10-419A-BF46-C60D844E9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912" y="610858"/>
            <a:ext cx="3887388" cy="634847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Lemur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macaco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2234D8-FC11-473B-8CB7-B6C6FC3455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3086" r="25452" b="22433"/>
          <a:stretch/>
        </p:blipFill>
        <p:spPr bwMode="auto">
          <a:xfrm>
            <a:off x="2146852" y="343590"/>
            <a:ext cx="4717774" cy="651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1922A-BE2A-4531-AB67-CAB0A6F4E61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78446" r="25452" b="12622"/>
          <a:stretch/>
        </p:blipFill>
        <p:spPr bwMode="auto">
          <a:xfrm>
            <a:off x="6229087" y="5988050"/>
            <a:ext cx="4186555" cy="869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341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BAFA-6A15-464F-8A73-E8D197F5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78" y="526491"/>
            <a:ext cx="4735526" cy="648099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dirty="0" err="1">
                <a:solidFill>
                  <a:schemeClr val="tx1"/>
                </a:solidFill>
              </a:rPr>
              <a:t>Propithecus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coquereli</a:t>
            </a: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6B7B44-D853-47FE-A179-5E0BB6274EC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29992" r="14202" b="31296"/>
          <a:stretch/>
        </p:blipFill>
        <p:spPr bwMode="auto">
          <a:xfrm>
            <a:off x="622852" y="0"/>
            <a:ext cx="6864626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5F03B-7201-4735-9DB4-7799F55A6BD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77680" r="66904" b="12089"/>
          <a:stretch/>
        </p:blipFill>
        <p:spPr bwMode="auto">
          <a:xfrm>
            <a:off x="5486400" y="5649650"/>
            <a:ext cx="1870710" cy="996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389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E1F9-2C79-48B6-B76B-48C488AD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24" y="0"/>
            <a:ext cx="5146345" cy="727612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Propithecus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diadema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19EA10-03BD-4622-B710-487D08E78E7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5" b="31732"/>
          <a:stretch/>
        </p:blipFill>
        <p:spPr bwMode="auto">
          <a:xfrm>
            <a:off x="2146851" y="727613"/>
            <a:ext cx="7977809" cy="6130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51970-D695-47E7-8230-F2451F93C9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4" r="34362" b="12629"/>
          <a:stretch/>
        </p:blipFill>
        <p:spPr bwMode="auto">
          <a:xfrm>
            <a:off x="6385297" y="5891530"/>
            <a:ext cx="3752850" cy="966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272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76EB-95BF-4988-ADE7-FF8D9FE5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714" y="14510"/>
            <a:ext cx="5000571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Propithecus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tattersalli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CE23D9-A159-455E-A726-47E2036E36D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30644" r="17269" b="32278"/>
          <a:stretch/>
        </p:blipFill>
        <p:spPr bwMode="auto">
          <a:xfrm>
            <a:off x="2531166" y="689113"/>
            <a:ext cx="6930886" cy="6168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A4001-1086-4A0D-98D7-FBDF3CEFAB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77459" r="10913" b="15008"/>
          <a:stretch/>
        </p:blipFill>
        <p:spPr bwMode="auto">
          <a:xfrm>
            <a:off x="6579317" y="6124382"/>
            <a:ext cx="5102860" cy="733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373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8747-C192-4EDD-9A71-010B6564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600" y="122315"/>
            <a:ext cx="4987318" cy="674603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Propithecus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candidus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331BB-204D-40E9-AAF2-6C5BB13FC73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4" r="37351" b="31514"/>
          <a:stretch/>
        </p:blipFill>
        <p:spPr bwMode="auto">
          <a:xfrm>
            <a:off x="2733537" y="796918"/>
            <a:ext cx="7275443" cy="6527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7C1B4-719A-479A-A9D4-DA744D59D86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7347" r="68199" b="12632"/>
          <a:stretch/>
        </p:blipFill>
        <p:spPr bwMode="auto">
          <a:xfrm>
            <a:off x="8190975" y="5573084"/>
            <a:ext cx="1818005" cy="975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192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E85D-AC7E-4827-9F56-11394B11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593" y="730127"/>
            <a:ext cx="3847632" cy="595090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Varicea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variegata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CA3AF0-DB42-4C92-B200-077D7B330DC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0579" r="5374" b="25189"/>
          <a:stretch/>
        </p:blipFill>
        <p:spPr bwMode="auto">
          <a:xfrm>
            <a:off x="1590261" y="0"/>
            <a:ext cx="6493565" cy="6894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F0DB6-0EB5-4D14-9F1C-1FFAC8157E6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78439" r="67647" b="11863"/>
          <a:stretch/>
        </p:blipFill>
        <p:spPr bwMode="auto">
          <a:xfrm>
            <a:off x="6096000" y="5532849"/>
            <a:ext cx="1817370" cy="9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053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9AB5-4684-4C45-9D72-467EB0D2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082" y="690371"/>
            <a:ext cx="3397058" cy="661351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dirty="0" err="1"/>
              <a:t>Varicea</a:t>
            </a:r>
            <a:r>
              <a:rPr lang="fr-FR" dirty="0"/>
              <a:t> </a:t>
            </a:r>
            <a:r>
              <a:rPr lang="fr-FR" dirty="0" err="1"/>
              <a:t>rubra</a:t>
            </a:r>
            <a:endParaRPr lang="fr-FR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AE3C16-2A4C-4E6A-BD02-CCC86A7EEB2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32935" b="31950"/>
          <a:stretch/>
        </p:blipFill>
        <p:spPr bwMode="auto">
          <a:xfrm>
            <a:off x="1683026" y="0"/>
            <a:ext cx="6436055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04429-871C-4A89-9DFD-213598AF206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77668" r="64473" b="12610"/>
          <a:stretch/>
        </p:blipFill>
        <p:spPr bwMode="auto">
          <a:xfrm>
            <a:off x="6096000" y="5599379"/>
            <a:ext cx="2009140" cy="947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133878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</TotalTime>
  <Words>64</Words>
  <Application>Microsoft Office PowerPoint</Application>
  <PresentationFormat>Widescreen</PresentationFormat>
  <Paragraphs>30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Algerian</vt:lpstr>
      <vt:lpstr>Arial</vt:lpstr>
      <vt:lpstr>Century Gothic</vt:lpstr>
      <vt:lpstr>Wingdings 3</vt:lpstr>
      <vt:lpstr>Wisp</vt:lpstr>
      <vt:lpstr>Quelques Lémuriens de Madagascar</vt:lpstr>
      <vt:lpstr>Propithecus verreauxi</vt:lpstr>
      <vt:lpstr>Propithecus deckenii</vt:lpstr>
      <vt:lpstr>Propithecus coquereli</vt:lpstr>
      <vt:lpstr>Propithecus diadema</vt:lpstr>
      <vt:lpstr>Propithecus tattersalli</vt:lpstr>
      <vt:lpstr>Propithecus candidus</vt:lpstr>
      <vt:lpstr>Varicea variegata</vt:lpstr>
      <vt:lpstr>Varicea rubra</vt:lpstr>
      <vt:lpstr>Varicea rubra</vt:lpstr>
      <vt:lpstr>Microcebus rufus</vt:lpstr>
      <vt:lpstr>Microcebus murinus</vt:lpstr>
      <vt:lpstr>Microcebus ravelobensis</vt:lpstr>
      <vt:lpstr>Daubentonia madagascariensis</vt:lpstr>
      <vt:lpstr>Lepilemur mustelinus</vt:lpstr>
      <vt:lpstr>Lepilemur randrianasoli</vt:lpstr>
      <vt:lpstr>Eulemur sanfordi</vt:lpstr>
      <vt:lpstr>Eulemur albifrons</vt:lpstr>
      <vt:lpstr>Eulemur mongoz</vt:lpstr>
      <vt:lpstr>Indri indri</vt:lpstr>
      <vt:lpstr>Hapalemur alaotrensis (Bandro)</vt:lpstr>
      <vt:lpstr>Hapalemur alaotrensis</vt:lpstr>
      <vt:lpstr>Lepilemur</vt:lpstr>
      <vt:lpstr>Lepilemur edwards</vt:lpstr>
      <vt:lpstr>Lepilemur microdon</vt:lpstr>
      <vt:lpstr>Lemur coronatus</vt:lpstr>
      <vt:lpstr>Lemur fulvus</vt:lpstr>
      <vt:lpstr>Lemur fulvus</vt:lpstr>
      <vt:lpstr>Lemur catta</vt:lpstr>
      <vt:lpstr>Lemur macaco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Quelques Lémuriens de Madagascar</dc:title>
  <dc:creator>Fetra</dc:creator>
  <cp:lastModifiedBy>Fetra</cp:lastModifiedBy>
  <cp:revision>24</cp:revision>
  <dcterms:created xsi:type="dcterms:W3CDTF">2022-04-07T15:16:19Z</dcterms:created>
  <dcterms:modified xsi:type="dcterms:W3CDTF">2022-04-13T13:47:57Z</dcterms:modified>
</cp:coreProperties>
</file>