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0E70-5C88-48D6-95E8-543AB7111BFE}" type="datetimeFigureOut">
              <a:rPr lang="fr-FR" smtClean="0"/>
              <a:pPr/>
              <a:t>20/07/2023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710FB-2EC3-4EE2-84EF-F44E592EAD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Les apprenants sont amenées à  identifier les dispositifs ci-dessous, à reconnaitre leur utilisation et leur mode d’action dans le cadre de la reproduction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Autofit/>
          </a:bodyPr>
          <a:lstStyle/>
          <a:p>
            <a:pPr algn="just"/>
            <a:r>
              <a:rPr lang="fr-FR" sz="2000" dirty="0" smtClean="0"/>
              <a:t>En chauffant enfilant le slip chauffant , on passe la verge et le scrotum par un anneau. Les testicules remontent alors dans le pubis et sont maintenus à une température de 37 degré. Ce qui permet  de faire diminuer le taux de spermatozoïdes mobiles dans le sperme, et donc d’être considéré comme stérile</a:t>
            </a:r>
            <a:endParaRPr lang="fr-FR" sz="20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126" t="37250" r="25152" b="23290"/>
          <a:stretch>
            <a:fillRect/>
          </a:stretch>
        </p:blipFill>
        <p:spPr bwMode="auto">
          <a:xfrm>
            <a:off x="928662" y="1857364"/>
            <a:ext cx="7163803" cy="471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Compléter le tableau suivant en guise de résumé de  votre activité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 du dispositif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Utilisation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Mode d’action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14" t="40407" r="10066" b="16976"/>
          <a:stretch>
            <a:fillRect/>
          </a:stretch>
        </p:blipFill>
        <p:spPr bwMode="auto">
          <a:xfrm>
            <a:off x="529138" y="1714488"/>
            <a:ext cx="83344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Cape cervicale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6E7A6A7-8313-43B0-8748-35735ADCE55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0" t="5060" r="38333" b="78302"/>
          <a:stretch/>
        </p:blipFill>
        <p:spPr bwMode="auto">
          <a:xfrm>
            <a:off x="642910" y="3286124"/>
            <a:ext cx="2643206" cy="1643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Content Placeholder 14">
            <a:extLst>
              <a:ext uri="{FF2B5EF4-FFF2-40B4-BE49-F238E27FC236}">
                <a16:creationId xmlns="" xmlns:a16="http://schemas.microsoft.com/office/drawing/2014/main" id="{9D49DF12-E254-4537-AE79-2265D765117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9" t="10030" r="50500" b="70458"/>
          <a:stretch/>
        </p:blipFill>
        <p:spPr bwMode="auto">
          <a:xfrm>
            <a:off x="4214810" y="1785926"/>
            <a:ext cx="4170217" cy="4217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3071802" y="3929066"/>
            <a:ext cx="3071834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Stérilets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77" t="35672" r="10954" b="20133"/>
          <a:stretch>
            <a:fillRect/>
          </a:stretch>
        </p:blipFill>
        <p:spPr bwMode="auto">
          <a:xfrm>
            <a:off x="811300" y="2285992"/>
            <a:ext cx="75775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fr-FR" dirty="0" smtClean="0"/>
              <a:t>Pilule </a:t>
            </a:r>
            <a:endParaRPr lang="fr-FR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940" t="46686" r="21569" b="27746"/>
          <a:stretch>
            <a:fillRect/>
          </a:stretch>
        </p:blipFill>
        <p:spPr bwMode="auto">
          <a:xfrm>
            <a:off x="541456" y="2643182"/>
            <a:ext cx="849641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702" t="34093" r="10954" b="26447"/>
          <a:stretch>
            <a:fillRect/>
          </a:stretch>
        </p:blipFill>
        <p:spPr bwMode="auto">
          <a:xfrm>
            <a:off x="720063" y="2068526"/>
            <a:ext cx="7975338" cy="293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Préservatif masculin</a:t>
            </a:r>
            <a:endParaRPr lang="fr-F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92" t="44792" r="15287" b="22443"/>
          <a:stretch>
            <a:fillRect/>
          </a:stretch>
        </p:blipFill>
        <p:spPr bwMode="auto">
          <a:xfrm>
            <a:off x="515998" y="2000240"/>
            <a:ext cx="8246290" cy="306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463" t="41157" r="10954" b="16069"/>
          <a:stretch>
            <a:fillRect/>
          </a:stretch>
        </p:blipFill>
        <p:spPr bwMode="auto">
          <a:xfrm>
            <a:off x="212442" y="1285860"/>
            <a:ext cx="85648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89" t="43564" r="10954" b="20133"/>
          <a:stretch>
            <a:fillRect/>
          </a:stretch>
        </p:blipFill>
        <p:spPr bwMode="auto">
          <a:xfrm>
            <a:off x="0" y="1857364"/>
            <a:ext cx="91595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80</Words>
  <Application>Microsoft Office PowerPoint</Application>
  <PresentationFormat>Affichage à l'écran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Les apprenants sont amenées à  identifier les dispositifs ci-dessous, à reconnaitre leur utilisation et leur mode d’action dans le cadre de la reproduction</vt:lpstr>
      <vt:lpstr>Diapositive 2</vt:lpstr>
      <vt:lpstr>Cape cervicale</vt:lpstr>
      <vt:lpstr>Stérilets</vt:lpstr>
      <vt:lpstr>Pilule </vt:lpstr>
      <vt:lpstr>Diapositive 6</vt:lpstr>
      <vt:lpstr>Préservatif masculin</vt:lpstr>
      <vt:lpstr>Diapositive 8</vt:lpstr>
      <vt:lpstr>Diapositive 9</vt:lpstr>
      <vt:lpstr>En chauffant enfilant le slip chauffant , on passe la verge et le scrotum par un anneau. Les testicules remontent alors dans le pubis et sont maintenus à une température de 37 degré. Ce qui permet  de faire diminuer le taux de spermatozoïdes mobiles dans le sperme, et donc d’être considéré comme stérile</vt:lpstr>
      <vt:lpstr>Compléter le tableau suivant en guise de résumé de  votre activité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Connaissez-vous les dispositifs et les produits ci-après?</dc:title>
  <dc:creator>LOVA</dc:creator>
  <cp:lastModifiedBy>LOVA</cp:lastModifiedBy>
  <cp:revision>14</cp:revision>
  <dcterms:created xsi:type="dcterms:W3CDTF">2023-07-20T15:36:31Z</dcterms:created>
  <dcterms:modified xsi:type="dcterms:W3CDTF">2023-07-20T18:11:42Z</dcterms:modified>
</cp:coreProperties>
</file>