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2" r:id="rId4"/>
    <p:sldId id="257" r:id="rId5"/>
    <p:sldId id="263" r:id="rId6"/>
    <p:sldId id="258" r:id="rId7"/>
    <p:sldId id="259" r:id="rId8"/>
    <p:sldId id="264" r:id="rId9"/>
    <p:sldId id="260" r:id="rId10"/>
    <p:sldId id="265" r:id="rId11"/>
    <p:sldId id="266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428F4-739E-49BA-BB0A-F49DB1706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378226"/>
            <a:ext cx="8153768" cy="2672610"/>
          </a:xfrm>
        </p:spPr>
        <p:txBody>
          <a:bodyPr/>
          <a:lstStyle/>
          <a:p>
            <a:pPr algn="ctr"/>
            <a:r>
              <a:rPr lang="fr-FR" sz="4400" dirty="0">
                <a:solidFill>
                  <a:srgbClr val="FF0000"/>
                </a:solidFill>
                <a:latin typeface="Algerian" panose="04020705040A02060702" pitchFamily="82" charset="0"/>
              </a:rPr>
              <a:t>TYPES DE POLLINISATION</a:t>
            </a:r>
            <a:br>
              <a:rPr lang="fr-FR" sz="4400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br>
              <a:rPr lang="fr-FR" sz="4400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fr-FR" sz="4400" dirty="0">
                <a:solidFill>
                  <a:srgbClr val="FF0000"/>
                </a:solidFill>
                <a:latin typeface="Algerian" panose="04020705040A02060702" pitchFamily="82" charset="0"/>
              </a:rPr>
              <a:t> CHEZ LE POIS</a:t>
            </a:r>
          </a:p>
        </p:txBody>
      </p:sp>
    </p:spTree>
    <p:extLst>
      <p:ext uri="{BB962C8B-B14F-4D97-AF65-F5344CB8AC3E}">
        <p14:creationId xmlns:p14="http://schemas.microsoft.com/office/powerpoint/2010/main" val="937434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89958-6435-4568-85EC-89C6BFE8B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>
                <a:solidFill>
                  <a:srgbClr val="00B050"/>
                </a:solidFill>
              </a:rPr>
              <a:t>En déduire les types de pollinisation possibles chez une plante.</a:t>
            </a:r>
          </a:p>
        </p:txBody>
      </p:sp>
    </p:spTree>
    <p:extLst>
      <p:ext uri="{BB962C8B-B14F-4D97-AF65-F5344CB8AC3E}">
        <p14:creationId xmlns:p14="http://schemas.microsoft.com/office/powerpoint/2010/main" val="1265370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5F32-B491-40B2-AB4A-4C3255304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Réponse de l’apprenant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9730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000D7-A486-44C9-A67C-E3FBB48F1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FF0000"/>
                </a:solidFill>
                <a:latin typeface="Arial Black" panose="020B0A0402010202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7711D-8DFC-42FE-8F5D-79AE22EFD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399"/>
            <a:ext cx="9831641" cy="4110963"/>
          </a:xfr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4400" dirty="0"/>
              <a:t>Il existe deux sortes de pollinisations :</a:t>
            </a:r>
          </a:p>
          <a:p>
            <a:pPr marL="0" indent="0" algn="just">
              <a:buNone/>
            </a:pPr>
            <a:r>
              <a:rPr lang="fr-FR" sz="4400" b="1" dirty="0">
                <a:solidFill>
                  <a:srgbClr val="00B050"/>
                </a:solidFill>
              </a:rPr>
              <a:t>¤¤¤¤</a:t>
            </a:r>
            <a:r>
              <a:rPr lang="fr-FR" sz="4400" dirty="0"/>
              <a:t> </a:t>
            </a:r>
            <a:r>
              <a:rPr lang="fr-FR" sz="4400" dirty="0">
                <a:solidFill>
                  <a:srgbClr val="0070C0"/>
                </a:solidFill>
              </a:rPr>
              <a:t>la pollinisation artificielle qui entraine une fécondation croisée.</a:t>
            </a:r>
          </a:p>
          <a:p>
            <a:pPr marL="0" indent="0" algn="just">
              <a:buNone/>
            </a:pPr>
            <a:r>
              <a:rPr lang="fr-FR" sz="4400" b="1" dirty="0">
                <a:solidFill>
                  <a:srgbClr val="00B050"/>
                </a:solidFill>
              </a:rPr>
              <a:t>¤¤¤¤</a:t>
            </a:r>
            <a:r>
              <a:rPr lang="fr-FR" sz="4400" dirty="0"/>
              <a:t> </a:t>
            </a:r>
            <a:r>
              <a:rPr lang="fr-FR" sz="4400" dirty="0">
                <a:solidFill>
                  <a:srgbClr val="0070C0"/>
                </a:solidFill>
              </a:rPr>
              <a:t>La pollinisation naturelle qui entraine une autofécondation. </a:t>
            </a:r>
          </a:p>
        </p:txBody>
      </p:sp>
    </p:spTree>
    <p:extLst>
      <p:ext uri="{BB962C8B-B14F-4D97-AF65-F5344CB8AC3E}">
        <p14:creationId xmlns:p14="http://schemas.microsoft.com/office/powerpoint/2010/main" val="314184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4B8F1-DACF-4F11-9BA1-1675A08A5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400" dirty="0">
                <a:solidFill>
                  <a:srgbClr val="00B050"/>
                </a:solidFill>
              </a:rPr>
              <a:t>Les </a:t>
            </a:r>
            <a:r>
              <a:rPr lang="fr-FR" sz="4400">
                <a:solidFill>
                  <a:srgbClr val="00B050"/>
                </a:solidFill>
              </a:rPr>
              <a:t>apprenants sont amenés </a:t>
            </a:r>
            <a:r>
              <a:rPr lang="fr-FR" sz="4400" dirty="0">
                <a:solidFill>
                  <a:srgbClr val="00B050"/>
                </a:solidFill>
              </a:rPr>
              <a:t>à lire le document et répondre aux différentes questions.</a:t>
            </a:r>
          </a:p>
        </p:txBody>
      </p:sp>
    </p:spTree>
    <p:extLst>
      <p:ext uri="{BB962C8B-B14F-4D97-AF65-F5344CB8AC3E}">
        <p14:creationId xmlns:p14="http://schemas.microsoft.com/office/powerpoint/2010/main" val="331448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C6E82-A774-4B98-8368-23286AFB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87897"/>
            <a:ext cx="8596668" cy="515346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4000" dirty="0"/>
              <a:t>Réaliser des expériences en génétique consiste à faire plusieurs croisements entre des individus de même espèce différant par un ou plusieurs caractères</a:t>
            </a:r>
            <a:r>
              <a:rPr lang="fr-FR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2502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790C5E2-24E2-47FD-AB26-8B8249B83514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13405" t="20979" r="40479" b="11313"/>
          <a:stretch/>
        </p:blipFill>
        <p:spPr bwMode="auto">
          <a:xfrm>
            <a:off x="1100959" y="848622"/>
            <a:ext cx="5591389" cy="5048595"/>
          </a:xfrm>
          <a:prstGeom prst="rect">
            <a:avLst/>
          </a:prstGeom>
          <a:ln w="76200"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AAC3E8B-863F-4C3A-835F-58B0511A75AC}"/>
              </a:ext>
            </a:extLst>
          </p:cNvPr>
          <p:cNvSpPr/>
          <p:nvPr/>
        </p:nvSpPr>
        <p:spPr>
          <a:xfrm>
            <a:off x="7063409" y="2120348"/>
            <a:ext cx="3458817" cy="30877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/>
              <a:t>Comment réalise-t-on une </a:t>
            </a:r>
            <a:r>
              <a:rPr lang="fr-FR" sz="4400" dirty="0">
                <a:solidFill>
                  <a:srgbClr val="FF0000"/>
                </a:solidFill>
              </a:rPr>
              <a:t>hybridation</a:t>
            </a:r>
            <a:r>
              <a:rPr lang="fr-FR" sz="4400" dirty="0"/>
              <a:t>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36D06E-89AE-487F-B858-88BFAFDC3FB0}"/>
              </a:ext>
            </a:extLst>
          </p:cNvPr>
          <p:cNvSpPr/>
          <p:nvPr/>
        </p:nvSpPr>
        <p:spPr>
          <a:xfrm>
            <a:off x="3538330" y="2650435"/>
            <a:ext cx="1590262" cy="39756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HYBRIDATION</a:t>
            </a:r>
          </a:p>
        </p:txBody>
      </p:sp>
    </p:spTree>
    <p:extLst>
      <p:ext uri="{BB962C8B-B14F-4D97-AF65-F5344CB8AC3E}">
        <p14:creationId xmlns:p14="http://schemas.microsoft.com/office/powerpoint/2010/main" val="2832366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12849-F028-41E0-8926-28AB95850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72139"/>
            <a:ext cx="8596668" cy="36692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Réponse de l’apprenant</a:t>
            </a:r>
          </a:p>
        </p:txBody>
      </p:sp>
    </p:spTree>
    <p:extLst>
      <p:ext uri="{BB962C8B-B14F-4D97-AF65-F5344CB8AC3E}">
        <p14:creationId xmlns:p14="http://schemas.microsoft.com/office/powerpoint/2010/main" val="4165826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767D5-244D-4E32-BF69-9E9EAA558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03583"/>
            <a:ext cx="8850980" cy="5537779"/>
          </a:xfr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800" dirty="0"/>
              <a:t>Les pollens de la première plante sont déposés sur le pistil d’une deuxième plante. Il s’agit donc d’une </a:t>
            </a:r>
            <a:r>
              <a:rPr lang="fr-FR" sz="4800" dirty="0">
                <a:solidFill>
                  <a:srgbClr val="FF0000"/>
                </a:solidFill>
              </a:rPr>
              <a:t>pollinisation artificielle</a:t>
            </a:r>
            <a:r>
              <a:rPr lang="fr-FR" sz="4800" dirty="0"/>
              <a:t> et la </a:t>
            </a:r>
            <a:r>
              <a:rPr lang="fr-FR" sz="4800" dirty="0">
                <a:solidFill>
                  <a:srgbClr val="FF0000"/>
                </a:solidFill>
              </a:rPr>
              <a:t>fécondation est dite  « croisée »</a:t>
            </a:r>
          </a:p>
        </p:txBody>
      </p:sp>
    </p:spTree>
    <p:extLst>
      <p:ext uri="{BB962C8B-B14F-4D97-AF65-F5344CB8AC3E}">
        <p14:creationId xmlns:p14="http://schemas.microsoft.com/office/powerpoint/2010/main" val="1971919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A943866-4C1A-4A88-B440-0A05F2C4D96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43247" t="19706" r="14756" b="10984"/>
          <a:stretch/>
        </p:blipFill>
        <p:spPr bwMode="auto">
          <a:xfrm>
            <a:off x="677849" y="848485"/>
            <a:ext cx="5073594" cy="4876800"/>
          </a:xfrm>
          <a:prstGeom prst="rect">
            <a:avLst/>
          </a:prstGeom>
          <a:ln w="76200"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73EF95B-14FB-454A-8695-A7E2BBA86C95}"/>
              </a:ext>
            </a:extLst>
          </p:cNvPr>
          <p:cNvSpPr/>
          <p:nvPr/>
        </p:nvSpPr>
        <p:spPr>
          <a:xfrm>
            <a:off x="5963478" y="1815548"/>
            <a:ext cx="4916557" cy="3140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/>
              <a:t>Comment s’effectue l’</a:t>
            </a:r>
            <a:r>
              <a:rPr lang="fr-FR" sz="4400" dirty="0">
                <a:solidFill>
                  <a:srgbClr val="FF0000"/>
                </a:solidFill>
              </a:rPr>
              <a:t>autofécondation</a:t>
            </a:r>
            <a:r>
              <a:rPr lang="fr-FR" sz="4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43347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E857C-67AF-4CD7-8B03-15E4A95BA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Réponse de l’apprenant</a:t>
            </a:r>
          </a:p>
          <a:p>
            <a:pPr marL="0" indent="0" algn="ctr">
              <a:buNone/>
            </a:pPr>
            <a:endParaRPr lang="fr-FR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1594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32681-2340-4364-B19D-E17C997F5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10817"/>
            <a:ext cx="9182283" cy="5630545"/>
          </a:xfr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4800" dirty="0"/>
              <a:t>Les pollens des étamines s’adhèrent sur le pistil de la même fleur.</a:t>
            </a:r>
          </a:p>
          <a:p>
            <a:pPr marL="0" indent="0" algn="just">
              <a:buNone/>
            </a:pPr>
            <a:r>
              <a:rPr lang="fr-FR" sz="4800" dirty="0"/>
              <a:t>C’est une </a:t>
            </a:r>
            <a:r>
              <a:rPr lang="fr-FR" sz="4800" dirty="0">
                <a:solidFill>
                  <a:srgbClr val="FF0000"/>
                </a:solidFill>
              </a:rPr>
              <a:t>pollinisation naturelle </a:t>
            </a:r>
            <a:r>
              <a:rPr lang="fr-FR" sz="4800" dirty="0"/>
              <a:t>et on parle d’</a:t>
            </a:r>
            <a:r>
              <a:rPr lang="fr-FR" sz="4800" dirty="0">
                <a:solidFill>
                  <a:srgbClr val="FF0000"/>
                </a:solidFill>
              </a:rPr>
              <a:t>autofécondation</a:t>
            </a:r>
            <a:r>
              <a:rPr lang="fr-FR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1064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145</Words>
  <Application>Microsoft Office PowerPoint</Application>
  <PresentationFormat>Widescreen</PresentationFormat>
  <Paragraphs>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Algerian</vt:lpstr>
      <vt:lpstr>Arial</vt:lpstr>
      <vt:lpstr>Arial Black</vt:lpstr>
      <vt:lpstr>Trebuchet MS</vt:lpstr>
      <vt:lpstr>Wingdings 3</vt:lpstr>
      <vt:lpstr>Facet</vt:lpstr>
      <vt:lpstr>TYPES DE POLLINISATION   CHEZ LE POIS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DE POLLINISATION   CHEZ LES PETITS POIS</dc:title>
  <dc:creator>Fetra</dc:creator>
  <cp:lastModifiedBy>Fetra</cp:lastModifiedBy>
  <cp:revision>13</cp:revision>
  <dcterms:created xsi:type="dcterms:W3CDTF">2023-02-23T15:47:08Z</dcterms:created>
  <dcterms:modified xsi:type="dcterms:W3CDTF">2023-07-19T13:54:40Z</dcterms:modified>
</cp:coreProperties>
</file>