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4" r:id="rId4"/>
    <p:sldId id="258" r:id="rId5"/>
    <p:sldId id="267" r:id="rId6"/>
    <p:sldId id="270" r:id="rId7"/>
    <p:sldId id="268" r:id="rId8"/>
    <p:sldId id="262" r:id="rId9"/>
    <p:sldId id="269" r:id="rId10"/>
    <p:sldId id="266" r:id="rId11"/>
    <p:sldId id="271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420" y="12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E5D7-F1A4-4143-97A0-0D42B8B68B56}" type="datetimeFigureOut">
              <a:rPr lang="fr-FR" smtClean="0"/>
              <a:pPr/>
              <a:t>18/07/2023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A8881-353E-48A6-B1B2-8FD03322DC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E5D7-F1A4-4143-97A0-0D42B8B68B56}" type="datetimeFigureOut">
              <a:rPr lang="fr-FR" smtClean="0"/>
              <a:pPr/>
              <a:t>18/07/2023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A8881-353E-48A6-B1B2-8FD03322DC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E5D7-F1A4-4143-97A0-0D42B8B68B56}" type="datetimeFigureOut">
              <a:rPr lang="fr-FR" smtClean="0"/>
              <a:pPr/>
              <a:t>18/07/2023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A8881-353E-48A6-B1B2-8FD03322DC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E5D7-F1A4-4143-97A0-0D42B8B68B56}" type="datetimeFigureOut">
              <a:rPr lang="fr-FR" smtClean="0"/>
              <a:pPr/>
              <a:t>18/07/2023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A8881-353E-48A6-B1B2-8FD03322DC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E5D7-F1A4-4143-97A0-0D42B8B68B56}" type="datetimeFigureOut">
              <a:rPr lang="fr-FR" smtClean="0"/>
              <a:pPr/>
              <a:t>18/07/2023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A8881-353E-48A6-B1B2-8FD03322DC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E5D7-F1A4-4143-97A0-0D42B8B68B56}" type="datetimeFigureOut">
              <a:rPr lang="fr-FR" smtClean="0"/>
              <a:pPr/>
              <a:t>18/07/2023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A8881-353E-48A6-B1B2-8FD03322DC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E5D7-F1A4-4143-97A0-0D42B8B68B56}" type="datetimeFigureOut">
              <a:rPr lang="fr-FR" smtClean="0"/>
              <a:pPr/>
              <a:t>18/07/2023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A8881-353E-48A6-B1B2-8FD03322DC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E5D7-F1A4-4143-97A0-0D42B8B68B56}" type="datetimeFigureOut">
              <a:rPr lang="fr-FR" smtClean="0"/>
              <a:pPr/>
              <a:t>18/07/2023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A8881-353E-48A6-B1B2-8FD03322DC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E5D7-F1A4-4143-97A0-0D42B8B68B56}" type="datetimeFigureOut">
              <a:rPr lang="fr-FR" smtClean="0"/>
              <a:pPr/>
              <a:t>18/07/2023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A8881-353E-48A6-B1B2-8FD03322DC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E5D7-F1A4-4143-97A0-0D42B8B68B56}" type="datetimeFigureOut">
              <a:rPr lang="fr-FR" smtClean="0"/>
              <a:pPr/>
              <a:t>18/07/2023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A8881-353E-48A6-B1B2-8FD03322DC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E5D7-F1A4-4143-97A0-0D42B8B68B56}" type="datetimeFigureOut">
              <a:rPr lang="fr-FR" smtClean="0"/>
              <a:pPr/>
              <a:t>18/07/2023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A8881-353E-48A6-B1B2-8FD03322DC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3E5D7-F1A4-4143-97A0-0D42B8B68B56}" type="datetimeFigureOut">
              <a:rPr lang="fr-FR" smtClean="0"/>
              <a:pPr/>
              <a:t>18/07/2023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A8881-353E-48A6-B1B2-8FD03322DC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2643205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Les apprenants sont amenés à trouver les six groupes d’aliments dans l’assiette, en cliquant slide par slide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000528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4800" dirty="0" smtClean="0"/>
              <a:t>Il est souhaitable de manger tous les jours des aliments </a:t>
            </a:r>
            <a:r>
              <a:rPr lang="fr-FR" sz="4800" smtClean="0"/>
              <a:t>de chacun </a:t>
            </a:r>
            <a:r>
              <a:rPr lang="fr-FR" sz="4800" dirty="0" smtClean="0"/>
              <a:t>de ces groupes sans oublier que l’eau est la seule </a:t>
            </a:r>
            <a:r>
              <a:rPr lang="fr-FR" sz="4800" smtClean="0"/>
              <a:t>boisson indispensable</a:t>
            </a:r>
            <a:endParaRPr lang="fr-F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fr-FR" sz="48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fr-FR" sz="4800" dirty="0" smtClean="0">
                <a:solidFill>
                  <a:srgbClr val="002060"/>
                </a:solidFill>
              </a:rPr>
              <a:t>Etablir le menu du jour pour votre semaine à partir de ce document</a:t>
            </a:r>
            <a:endParaRPr lang="fr-FR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LA SANTE DANS L’ASSIETTE</a:t>
            </a:r>
            <a:endParaRPr lang="fr-F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3600" dirty="0" smtClean="0"/>
              <a:t>     </a:t>
            </a:r>
            <a:r>
              <a:rPr lang="fr-FR" sz="3600" b="1" dirty="0" smtClean="0">
                <a:solidFill>
                  <a:srgbClr val="FF0000"/>
                </a:solidFill>
              </a:rPr>
              <a:t>Les six groupes d’aliments dans l’assiette tous les jours et c’est la santé !</a:t>
            </a:r>
            <a:endParaRPr lang="fr-FR" sz="36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42313" t="28473" r="40117" b="16840"/>
          <a:stretch>
            <a:fillRect/>
          </a:stretch>
        </p:blipFill>
        <p:spPr bwMode="auto">
          <a:xfrm>
            <a:off x="2285984" y="1357298"/>
            <a:ext cx="4714908" cy="520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32" y="642918"/>
            <a:ext cx="5757874" cy="785818"/>
          </a:xfrm>
          <a:ln w="57150">
            <a:solidFill>
              <a:schemeClr val="bg2"/>
            </a:solidFill>
          </a:ln>
        </p:spPr>
        <p:txBody>
          <a:bodyPr/>
          <a:lstStyle/>
          <a:p>
            <a:r>
              <a:rPr lang="fr-FR" dirty="0" smtClean="0"/>
              <a:t>Laits et produits laitiers</a:t>
            </a:r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2517" t="29186" r="48668" b="52805"/>
          <a:stretch>
            <a:fillRect/>
          </a:stretch>
        </p:blipFill>
        <p:spPr bwMode="auto">
          <a:xfrm>
            <a:off x="714348" y="1857364"/>
            <a:ext cx="318970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6237" t="36133" r="54873" b="41406"/>
          <a:stretch>
            <a:fillRect/>
          </a:stretch>
        </p:blipFill>
        <p:spPr bwMode="auto">
          <a:xfrm>
            <a:off x="5000628" y="3929066"/>
            <a:ext cx="1428760" cy="202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 l="35139" t="29297" r="32467" b="14062"/>
          <a:stretch>
            <a:fillRect/>
          </a:stretch>
        </p:blipFill>
        <p:spPr bwMode="auto">
          <a:xfrm>
            <a:off x="4286248" y="1785926"/>
            <a:ext cx="2000264" cy="196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l="49407" t="25546" r="3609" b="13707"/>
          <a:stretch>
            <a:fillRect/>
          </a:stretch>
        </p:blipFill>
        <p:spPr bwMode="auto">
          <a:xfrm rot="5400000">
            <a:off x="6684833" y="2673489"/>
            <a:ext cx="2000264" cy="193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143800" cy="857256"/>
          </a:xfrm>
          <a:ln w="57150">
            <a:solidFill>
              <a:srgbClr val="C00000"/>
            </a:solidFill>
          </a:ln>
        </p:spPr>
        <p:txBody>
          <a:bodyPr/>
          <a:lstStyle/>
          <a:p>
            <a:r>
              <a:rPr lang="fr-FR" dirty="0" smtClean="0"/>
              <a:t>Viandes – poissons- œufs </a:t>
            </a:r>
            <a:endParaRPr lang="fr-FR" dirty="0"/>
          </a:p>
        </p:txBody>
      </p:sp>
      <p:pic>
        <p:nvPicPr>
          <p:cNvPr id="5" name="Espace réservé du contenu 4" descr="C:\Users\LOVA\AppData\Local\Microsoft\Windows\INetCache\Content.Word\20230409_130533.jpg"/>
          <p:cNvPicPr>
            <a:picLocks noGrp="1"/>
          </p:cNvPicPr>
          <p:nvPr>
            <p:ph idx="1"/>
          </p:nvPr>
        </p:nvPicPr>
        <p:blipFill>
          <a:blip r:embed="rId2" cstate="print"/>
          <a:srcRect l="10744" t="1323" r="32893" b="22412"/>
          <a:stretch>
            <a:fillRect/>
          </a:stretch>
        </p:blipFill>
        <p:spPr bwMode="auto">
          <a:xfrm rot="5400000">
            <a:off x="4965635" y="1106539"/>
            <a:ext cx="2571768" cy="293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C:\Users\LOVA\AppData\Local\Microsoft\Windows\INetCache\Content.Word\20230407_172922.jpg"/>
          <p:cNvPicPr/>
          <p:nvPr/>
        </p:nvPicPr>
        <p:blipFill>
          <a:blip r:embed="rId3" cstate="print"/>
          <a:srcRect l="28760" t="16520" r="18182" b="7709"/>
          <a:stretch>
            <a:fillRect/>
          </a:stretch>
        </p:blipFill>
        <p:spPr bwMode="auto">
          <a:xfrm rot="5400000">
            <a:off x="1500166" y="1142984"/>
            <a:ext cx="2428892" cy="271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C:\Users\LOVA\AppData\Local\Microsoft\Windows\INetCache\Content.Word\20230409_130740.jpg"/>
          <p:cNvPicPr/>
          <p:nvPr/>
        </p:nvPicPr>
        <p:blipFill>
          <a:blip r:embed="rId4" cstate="print"/>
          <a:srcRect l="32061" t="17411" r="33664" b="6556"/>
          <a:stretch>
            <a:fillRect/>
          </a:stretch>
        </p:blipFill>
        <p:spPr bwMode="auto">
          <a:xfrm rot="5400000">
            <a:off x="5250661" y="3750471"/>
            <a:ext cx="200026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 l="29100" t="35156" r="40153" b="11133"/>
          <a:stretch>
            <a:fillRect/>
          </a:stretch>
        </p:blipFill>
        <p:spPr bwMode="auto">
          <a:xfrm flipH="1">
            <a:off x="1357290" y="3786190"/>
            <a:ext cx="2761404" cy="271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:\Users\LOVA\AppData\Local\Microsoft\Windows\INetCache\Content.Word\20230408_104900.jpg"/>
          <p:cNvPicPr>
            <a:picLocks noGrp="1"/>
          </p:cNvPicPr>
          <p:nvPr>
            <p:ph idx="1"/>
          </p:nvPr>
        </p:nvPicPr>
        <p:blipFill>
          <a:blip r:embed="rId2" cstate="print"/>
          <a:srcRect t="13665" b="17126"/>
          <a:stretch>
            <a:fillRect/>
          </a:stretch>
        </p:blipFill>
        <p:spPr bwMode="auto">
          <a:xfrm>
            <a:off x="2357422" y="928670"/>
            <a:ext cx="442915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C:\Users\LOVA\AppData\Local\Microsoft\Windows\INetCache\Content.Word\20230409_130640.jpg"/>
          <p:cNvPicPr/>
          <p:nvPr/>
        </p:nvPicPr>
        <p:blipFill>
          <a:blip r:embed="rId3" cstate="print"/>
          <a:srcRect l="7769" t="7495" r="23471" b="35848"/>
          <a:stretch>
            <a:fillRect/>
          </a:stretch>
        </p:blipFill>
        <p:spPr bwMode="auto">
          <a:xfrm rot="5400000">
            <a:off x="-71474" y="4071946"/>
            <a:ext cx="3214686" cy="235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C:\Users\LOVA\AppData\Local\Microsoft\Windows\INetCache\Content.Word\20230408_103205.jpg"/>
          <p:cNvPicPr/>
          <p:nvPr/>
        </p:nvPicPr>
        <p:blipFill>
          <a:blip r:embed="rId4" cstate="print"/>
          <a:srcRect l="6777" t="3304" r="16694"/>
          <a:stretch>
            <a:fillRect/>
          </a:stretch>
        </p:blipFill>
        <p:spPr bwMode="auto">
          <a:xfrm>
            <a:off x="2714612" y="3643314"/>
            <a:ext cx="357186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000232" y="0"/>
            <a:ext cx="4572032" cy="868346"/>
          </a:xfrm>
          <a:ln w="57150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r>
              <a:rPr lang="fr-FR" dirty="0" smtClean="0"/>
              <a:t>Légumes et fruits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27453" t="34180" r="58272" b="30664"/>
          <a:stretch>
            <a:fillRect/>
          </a:stretch>
        </p:blipFill>
        <p:spPr bwMode="auto">
          <a:xfrm>
            <a:off x="6715140" y="857232"/>
            <a:ext cx="200026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 l="26940" t="35351" r="60432" b="35352"/>
          <a:stretch>
            <a:fillRect/>
          </a:stretch>
        </p:blipFill>
        <p:spPr bwMode="auto">
          <a:xfrm>
            <a:off x="385733" y="1000108"/>
            <a:ext cx="197168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 7" descr="C:\Users\LOVA\AppData\Local\Microsoft\Windows\INetCache\Content.Word\20230427_112626.jpg"/>
          <p:cNvPicPr/>
          <p:nvPr/>
        </p:nvPicPr>
        <p:blipFill>
          <a:blip r:embed="rId7" cstate="print"/>
          <a:srcRect l="25686" t="9160" r="17862" b="3817"/>
          <a:stretch>
            <a:fillRect/>
          </a:stretch>
        </p:blipFill>
        <p:spPr bwMode="auto">
          <a:xfrm>
            <a:off x="6286512" y="3643314"/>
            <a:ext cx="2500330" cy="304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:\Users\LOVA\AppData\Local\Microsoft\Windows\INetCache\Content.Word\20230409_130814.jpg"/>
          <p:cNvPicPr>
            <a:picLocks noGrp="1"/>
          </p:cNvPicPr>
          <p:nvPr>
            <p:ph idx="1"/>
          </p:nvPr>
        </p:nvPicPr>
        <p:blipFill>
          <a:blip r:embed="rId2" cstate="print"/>
          <a:srcRect l="1818" t="35494" r="10083" b="37610"/>
          <a:stretch>
            <a:fillRect/>
          </a:stretch>
        </p:blipFill>
        <p:spPr bwMode="auto">
          <a:xfrm rot="17116975">
            <a:off x="2852460" y="2636230"/>
            <a:ext cx="3000396" cy="65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C:\Users\LOVA\AppData\Local\Microsoft\Windows\INetCache\Content.Word\20230408_120414.jpg"/>
          <p:cNvPicPr/>
          <p:nvPr/>
        </p:nvPicPr>
        <p:blipFill>
          <a:blip r:embed="rId3" cstate="print"/>
          <a:srcRect l="21488" r="11074" b="10132"/>
          <a:stretch>
            <a:fillRect/>
          </a:stretch>
        </p:blipFill>
        <p:spPr bwMode="auto">
          <a:xfrm rot="16200000">
            <a:off x="392889" y="3821897"/>
            <a:ext cx="285749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4"/>
          <a:srcRect l="30440" t="39058" r="52354" b="33768"/>
          <a:stretch>
            <a:fillRect/>
          </a:stretch>
        </p:blipFill>
        <p:spPr bwMode="auto">
          <a:xfrm>
            <a:off x="5500694" y="4143380"/>
            <a:ext cx="285752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>Pain-céréales-pommes de terre-légumes secs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 l="28550" t="40039" r="40154" b="20898"/>
          <a:stretch>
            <a:fillRect/>
          </a:stretch>
        </p:blipFill>
        <p:spPr bwMode="auto">
          <a:xfrm>
            <a:off x="214282" y="1571612"/>
            <a:ext cx="321471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 7" descr="C:\Users\LOVA\AppData\Local\Microsoft\Windows\INetCache\Content.Word\20230417_153523.jpg"/>
          <p:cNvPicPr/>
          <p:nvPr/>
        </p:nvPicPr>
        <p:blipFill>
          <a:blip r:embed="rId6" cstate="print"/>
          <a:srcRect l="12066" t="24670" r="30909" b="12114"/>
          <a:stretch>
            <a:fillRect/>
          </a:stretch>
        </p:blipFill>
        <p:spPr bwMode="auto">
          <a:xfrm>
            <a:off x="5357819" y="1643051"/>
            <a:ext cx="300039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1670" y="428604"/>
            <a:ext cx="4357718" cy="785818"/>
          </a:xfrm>
          <a:ln w="57150">
            <a:solidFill>
              <a:srgbClr val="FFFF00"/>
            </a:solidFill>
          </a:ln>
        </p:spPr>
        <p:txBody>
          <a:bodyPr/>
          <a:lstStyle/>
          <a:p>
            <a:r>
              <a:rPr lang="fr-FR" dirty="0" smtClean="0"/>
              <a:t>Matières grasses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9" t="17308" r="5737" b="9615"/>
          <a:stretch>
            <a:fillRect/>
          </a:stretch>
        </p:blipFill>
        <p:spPr bwMode="auto">
          <a:xfrm rot="5400000">
            <a:off x="750066" y="1964522"/>
            <a:ext cx="392909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39531" t="28731" r="51135" b="17968"/>
          <a:stretch>
            <a:fillRect/>
          </a:stretch>
        </p:blipFill>
        <p:spPr bwMode="auto">
          <a:xfrm>
            <a:off x="4929190" y="1357298"/>
            <a:ext cx="178595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:\Users\LOVA\AppData\Local\Microsoft\Windows\INetCache\Content.Word\20230409_154804.jpg"/>
          <p:cNvPicPr>
            <a:picLocks noGrp="1"/>
          </p:cNvPicPr>
          <p:nvPr>
            <p:ph idx="1"/>
          </p:nvPr>
        </p:nvPicPr>
        <p:blipFill>
          <a:blip r:embed="rId2" cstate="print"/>
          <a:srcRect l="33884" t="3304" r="20000" b="5727"/>
          <a:stretch>
            <a:fillRect/>
          </a:stretch>
        </p:blipFill>
        <p:spPr bwMode="auto">
          <a:xfrm rot="5400000">
            <a:off x="1482524" y="589122"/>
            <a:ext cx="2857521" cy="339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C:\Users\LOVA\AppData\Local\Microsoft\Windows\INetCache\Content.Word\20230409_165132.jpg"/>
          <p:cNvPicPr/>
          <p:nvPr/>
        </p:nvPicPr>
        <p:blipFill>
          <a:blip r:embed="rId3" cstate="print"/>
          <a:srcRect l="4132" t="9036" r="5289" b="10297"/>
          <a:stretch>
            <a:fillRect/>
          </a:stretch>
        </p:blipFill>
        <p:spPr bwMode="auto">
          <a:xfrm rot="5400000">
            <a:off x="4607731" y="4393401"/>
            <a:ext cx="300037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C:\Users\LOVA\AppData\Local\Microsoft\Windows\INetCache\Content.Word\20230409_162210.jpg"/>
          <p:cNvPicPr/>
          <p:nvPr/>
        </p:nvPicPr>
        <p:blipFill>
          <a:blip r:embed="rId4" cstate="print"/>
          <a:srcRect l="8926" t="2203" r="-554"/>
          <a:stretch>
            <a:fillRect/>
          </a:stretch>
        </p:blipFill>
        <p:spPr bwMode="auto">
          <a:xfrm rot="5400000">
            <a:off x="4822033" y="1107265"/>
            <a:ext cx="285752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643174" y="0"/>
            <a:ext cx="3286148" cy="868346"/>
          </a:xfrm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fr-FR" dirty="0" smtClean="0"/>
              <a:t>Boissons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25000" t="2128" r="40425"/>
          <a:stretch>
            <a:fillRect/>
          </a:stretch>
        </p:blipFill>
        <p:spPr bwMode="auto">
          <a:xfrm>
            <a:off x="2500298" y="3786190"/>
            <a:ext cx="107157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92</Words>
  <Application>Microsoft Office PowerPoint</Application>
  <PresentationFormat>Affichage à l'écran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Les apprenants sont amenés à trouver les six groupes d’aliments dans l’assiette, en cliquant slide par slide</vt:lpstr>
      <vt:lpstr>LA SANTE DANS L’ASSIETTE</vt:lpstr>
      <vt:lpstr>Diapositive 3</vt:lpstr>
      <vt:lpstr>Laits et produits laitiers</vt:lpstr>
      <vt:lpstr>Viandes – poissons- œufs </vt:lpstr>
      <vt:lpstr>Légumes et fruits</vt:lpstr>
      <vt:lpstr>Pain-céréales-pommes de terre-légumes secs</vt:lpstr>
      <vt:lpstr>Matières grasses</vt:lpstr>
      <vt:lpstr>Boissons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SANTE DANS L’ASSIETTE</dc:title>
  <dc:creator>LOVA</dc:creator>
  <cp:lastModifiedBy>LOVA</cp:lastModifiedBy>
  <cp:revision>55</cp:revision>
  <dcterms:created xsi:type="dcterms:W3CDTF">2023-03-31T03:59:24Z</dcterms:created>
  <dcterms:modified xsi:type="dcterms:W3CDTF">2023-07-18T07:21:42Z</dcterms:modified>
</cp:coreProperties>
</file>