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8" autoAdjust="0"/>
    <p:restoredTop sz="94660"/>
  </p:normalViewPr>
  <p:slideViewPr>
    <p:cSldViewPr snapToGrid="0">
      <p:cViewPr varScale="1">
        <p:scale>
          <a:sx n="88" d="100"/>
          <a:sy n="88" d="100"/>
        </p:scale>
        <p:origin x="216" y="8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7/28/24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‹N°›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7/28/24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7/28/24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CEF3B-A037-46D0-B02C-1428F07E9383}" type="datetimeFigureOut">
              <a:rPr lang="en-US" dirty="0"/>
              <a:t>7/28/24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482DC-2269-4F26-9D2A-7E44B1A4CD8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7/28/24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‹N°›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7/28/24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7/28/24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7/28/24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pPr/>
              <a:t>7/28/24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96DFF08F-DC6B-4601-B491-B0F83F6DD2DA}" type="datetimeFigureOut">
              <a:rPr lang="en-US" dirty="0"/>
              <a:pPr/>
              <a:t>7/28/24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7/28/24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7/28/24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s://latribune.cyber-diego.com/images/stories/2011/dec/jatropha_15.jpg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https://latribune.cyber-diego.com/images/stories/2011/dec/jatropha_16.jpg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latribune.cyber-diego.com/images/stories/2011/dec/jatropha_06.jpg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s://latribune.cyber-diego.com/images/stories/2011/dec/jatropha_07.jpg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s://latribune.cyber-diego.com/images/stories/2011/dec/jatropha_08.jpg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s://latribune.cyber-diego.com/images/stories/2011/dec/jatropha_09.jpg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hyperlink" Target="https://latribune.cyber-diego.com/images/stories/2011/dec/jatropha_10.jpg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s://latribune.cyber-diego.com/images/stories/2011/dec/jatropha_17.jpg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s://latribune.cyber-diego.com/images/stories/2011/dec/jatropha_11.jpg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74650D-7971-48DD-9448-70D1D66E6F3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fr-FR" dirty="0">
                <a:solidFill>
                  <a:srgbClr val="FF0000"/>
                </a:solidFill>
                <a:latin typeface="Algerian" panose="04020705040A02060702" pitchFamily="82" charset="0"/>
              </a:rPr>
              <a:t>Jatropha, plante à potentialité biocarburant</a:t>
            </a:r>
          </a:p>
        </p:txBody>
      </p:sp>
    </p:spTree>
    <p:extLst>
      <p:ext uri="{BB962C8B-B14F-4D97-AF65-F5344CB8AC3E}">
        <p14:creationId xmlns:p14="http://schemas.microsoft.com/office/powerpoint/2010/main" val="33174633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Savon à base de résidu de filtrage de l'huile de jatropha">
            <a:hlinkClick r:id="rId2" tooltip="&quot;Savon à base de résidu de filtrage de l'huile de jatropha&quot;"/>
            <a:extLst>
              <a:ext uri="{FF2B5EF4-FFF2-40B4-BE49-F238E27FC236}">
                <a16:creationId xmlns:a16="http://schemas.microsoft.com/office/drawing/2014/main" id="{3FF62E21-C031-4B95-8DD6-8DC19D9321A6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616" y="1737359"/>
            <a:ext cx="5062332" cy="4597179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0AC7E81B-BF6B-4C09-9F83-E5C21B4D3CDF}"/>
              </a:ext>
            </a:extLst>
          </p:cNvPr>
          <p:cNvSpPr/>
          <p:nvPr/>
        </p:nvSpPr>
        <p:spPr>
          <a:xfrm>
            <a:off x="6559826" y="1737359"/>
            <a:ext cx="4916558" cy="459717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Les résidus de filtration sont récupérés et peuvent être utilisés pour fabriquer du savon</a:t>
            </a:r>
          </a:p>
        </p:txBody>
      </p:sp>
    </p:spTree>
    <p:extLst>
      <p:ext uri="{BB962C8B-B14F-4D97-AF65-F5344CB8AC3E}">
        <p14:creationId xmlns:p14="http://schemas.microsoft.com/office/powerpoint/2010/main" val="3533803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Filtrage final et stockage de l'huile de jatropha">
            <a:hlinkClick r:id="rId2" tooltip="&quot;Filtrage final et stockage de l'huile de jatropha&quot;"/>
            <a:extLst>
              <a:ext uri="{FF2B5EF4-FFF2-40B4-BE49-F238E27FC236}">
                <a16:creationId xmlns:a16="http://schemas.microsoft.com/office/drawing/2014/main" id="{CBA7347C-34F7-4BCA-B72B-103CAA027491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5706" y="1737359"/>
            <a:ext cx="4545495" cy="4623683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A58600C4-9524-45C1-BA77-DC9E4EC71032}"/>
              </a:ext>
            </a:extLst>
          </p:cNvPr>
          <p:cNvSpPr/>
          <p:nvPr/>
        </p:nvSpPr>
        <p:spPr>
          <a:xfrm>
            <a:off x="6524046" y="1737359"/>
            <a:ext cx="4289728" cy="45441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000" dirty="0">
                <a:solidFill>
                  <a:schemeClr val="tx1"/>
                </a:solidFill>
              </a:rPr>
              <a:t>Après une deuxième filtration, l'huile est stockée avant d'être conditionnée pour la distribution</a:t>
            </a:r>
          </a:p>
        </p:txBody>
      </p:sp>
    </p:spTree>
    <p:extLst>
      <p:ext uri="{BB962C8B-B14F-4D97-AF65-F5344CB8AC3E}">
        <p14:creationId xmlns:p14="http://schemas.microsoft.com/office/powerpoint/2010/main" val="31123916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7EB347-BC22-4827-BED4-6A2F2962D5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33600" y="1737360"/>
            <a:ext cx="7779026" cy="4131734"/>
          </a:xfrm>
          <a:solidFill>
            <a:schemeClr val="accent1">
              <a:lumMod val="40000"/>
              <a:lumOff val="60000"/>
            </a:schemeClr>
          </a:solidFill>
          <a:ln>
            <a:solidFill>
              <a:schemeClr val="accent2"/>
            </a:solidFill>
          </a:ln>
        </p:spPr>
        <p:txBody>
          <a:bodyPr>
            <a:normAutofit lnSpcReduction="10000"/>
          </a:bodyPr>
          <a:lstStyle/>
          <a:p>
            <a:pPr algn="ctr">
              <a:lnSpc>
                <a:spcPct val="100000"/>
              </a:lnSpc>
            </a:pPr>
            <a:r>
              <a:rPr lang="fr-FR" sz="4000" b="1" i="1" dirty="0">
                <a:solidFill>
                  <a:schemeClr val="tx1"/>
                </a:solidFill>
              </a:rPr>
              <a:t>Jatropha</a:t>
            </a:r>
            <a:r>
              <a:rPr lang="fr-FR" sz="4000" dirty="0">
                <a:solidFill>
                  <a:schemeClr val="tx1"/>
                </a:solidFill>
              </a:rPr>
              <a:t> est  une plante Dicotylédone de la famille des </a:t>
            </a:r>
            <a:r>
              <a:rPr lang="fr-FR" sz="4000" i="1" dirty="0">
                <a:solidFill>
                  <a:schemeClr val="tx1"/>
                </a:solidFill>
              </a:rPr>
              <a:t>Euphorbiacées</a:t>
            </a:r>
            <a:r>
              <a:rPr lang="fr-FR" sz="4000" dirty="0">
                <a:solidFill>
                  <a:schemeClr val="tx1"/>
                </a:solidFill>
              </a:rPr>
              <a:t> connue sous le nom de </a:t>
            </a:r>
            <a:r>
              <a:rPr lang="fr-FR" sz="4000" dirty="0" err="1">
                <a:solidFill>
                  <a:schemeClr val="tx1"/>
                </a:solidFill>
              </a:rPr>
              <a:t>Kinana</a:t>
            </a:r>
            <a:r>
              <a:rPr lang="fr-FR" sz="4000" dirty="0">
                <a:solidFill>
                  <a:schemeClr val="tx1"/>
                </a:solidFill>
              </a:rPr>
              <a:t>, </a:t>
            </a:r>
            <a:r>
              <a:rPr lang="fr-FR" sz="4000" dirty="0" err="1">
                <a:solidFill>
                  <a:schemeClr val="tx1"/>
                </a:solidFill>
              </a:rPr>
              <a:t>vavavelona</a:t>
            </a:r>
            <a:r>
              <a:rPr lang="fr-FR" sz="4000" dirty="0">
                <a:solidFill>
                  <a:schemeClr val="tx1"/>
                </a:solidFill>
              </a:rPr>
              <a:t> , ou </a:t>
            </a:r>
            <a:r>
              <a:rPr lang="fr-FR" sz="4000" dirty="0" err="1">
                <a:solidFill>
                  <a:schemeClr val="tx1"/>
                </a:solidFill>
              </a:rPr>
              <a:t>voanongo</a:t>
            </a:r>
            <a:r>
              <a:rPr lang="fr-FR" sz="4000" dirty="0">
                <a:solidFill>
                  <a:schemeClr val="tx1"/>
                </a:solidFill>
              </a:rPr>
              <a:t>. Une espèce qui pousse dans le Sud de Madagascar est nommée </a:t>
            </a:r>
            <a:r>
              <a:rPr lang="fr-FR" sz="4000" b="1" i="1" dirty="0">
                <a:solidFill>
                  <a:schemeClr val="tx1"/>
                </a:solidFill>
              </a:rPr>
              <a:t>Jatropha </a:t>
            </a:r>
            <a:r>
              <a:rPr lang="fr-FR" sz="4000" b="1" i="1" dirty="0" err="1">
                <a:solidFill>
                  <a:schemeClr val="tx1"/>
                </a:solidFill>
              </a:rPr>
              <a:t>mahafalensis</a:t>
            </a:r>
            <a:r>
              <a:rPr lang="fr-FR" sz="4000" b="1" i="1" dirty="0">
                <a:solidFill>
                  <a:schemeClr val="tx1"/>
                </a:solidFill>
              </a:rPr>
              <a:t>.</a:t>
            </a:r>
            <a:endParaRPr lang="fr-FR" sz="4000" dirty="0">
              <a:solidFill>
                <a:schemeClr val="tx1"/>
              </a:solidFill>
            </a:endParaRP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655005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C:\Users\Fetra\AppData\Local\Microsoft\Windows\INetCache\Content.MSO\8C3ED634.tmp">
            <a:extLst>
              <a:ext uri="{FF2B5EF4-FFF2-40B4-BE49-F238E27FC236}">
                <a16:creationId xmlns:a16="http://schemas.microsoft.com/office/drawing/2014/main" id="{C469548E-F146-43E4-A6A8-EC00B66595AC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330" y="1737360"/>
            <a:ext cx="4778735" cy="4610431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Fleur de jatropha">
            <a:hlinkClick r:id="rId3" tooltip="&quot;Fleur de jatropha&quot;"/>
            <a:extLst>
              <a:ext uri="{FF2B5EF4-FFF2-40B4-BE49-F238E27FC236}">
                <a16:creationId xmlns:a16="http://schemas.microsoft.com/office/drawing/2014/main" id="{F4B87D55-AA7F-485F-A9AF-3351A4177A0F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0846" y="1737359"/>
            <a:ext cx="4171784" cy="4610431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10573FBD-03DD-4456-BA3F-93E4F613EF35}"/>
              </a:ext>
            </a:extLst>
          </p:cNvPr>
          <p:cNvSpPr/>
          <p:nvPr/>
        </p:nvSpPr>
        <p:spPr>
          <a:xfrm>
            <a:off x="5929023" y="2226365"/>
            <a:ext cx="1444487" cy="861391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/>
              <a:t>Plante de Jatropha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D9861328-78A7-49AE-A2D6-866AE4B23049}"/>
              </a:ext>
            </a:extLst>
          </p:cNvPr>
          <p:cNvSpPr/>
          <p:nvPr/>
        </p:nvSpPr>
        <p:spPr>
          <a:xfrm>
            <a:off x="5404236" y="4962939"/>
            <a:ext cx="1444488" cy="861391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/>
              <a:t>Fleur de Jatropha</a:t>
            </a:r>
          </a:p>
        </p:txBody>
      </p:sp>
      <p:sp>
        <p:nvSpPr>
          <p:cNvPr id="15" name="Arrow: Left 14">
            <a:extLst>
              <a:ext uri="{FF2B5EF4-FFF2-40B4-BE49-F238E27FC236}">
                <a16:creationId xmlns:a16="http://schemas.microsoft.com/office/drawing/2014/main" id="{44AAE9E9-013C-4EC6-9151-C156533AD558}"/>
              </a:ext>
            </a:extLst>
          </p:cNvPr>
          <p:cNvSpPr/>
          <p:nvPr/>
        </p:nvSpPr>
        <p:spPr>
          <a:xfrm>
            <a:off x="5269066" y="2491409"/>
            <a:ext cx="659958" cy="397565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Arrow: Right 16">
            <a:extLst>
              <a:ext uri="{FF2B5EF4-FFF2-40B4-BE49-F238E27FC236}">
                <a16:creationId xmlns:a16="http://schemas.microsoft.com/office/drawing/2014/main" id="{88D90238-6D58-4DC3-8024-5FDED55E8DFC}"/>
              </a:ext>
            </a:extLst>
          </p:cNvPr>
          <p:cNvSpPr/>
          <p:nvPr/>
        </p:nvSpPr>
        <p:spPr>
          <a:xfrm>
            <a:off x="6848724" y="5287617"/>
            <a:ext cx="742122" cy="35780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32441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4DFE76-F90B-4ADA-8F0A-44FDC6A4EC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>
                <a:solidFill>
                  <a:schemeClr val="accent2"/>
                </a:solidFill>
              </a:rPr>
              <a:t>Extraction d’huile de Jatropha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1D36DE-3C85-4C46-B072-CCD8A5B0A8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42914" y="1737360"/>
            <a:ext cx="5367131" cy="4023360"/>
          </a:xfrm>
          <a:solidFill>
            <a:schemeClr val="accent1">
              <a:lumMod val="40000"/>
              <a:lumOff val="60000"/>
            </a:schemeClr>
          </a:solidFill>
          <a:ln>
            <a:solidFill>
              <a:schemeClr val="accent2"/>
            </a:solidFill>
          </a:ln>
        </p:spPr>
        <p:txBody>
          <a:bodyPr/>
          <a:lstStyle/>
          <a:p>
            <a:pPr algn="ctr"/>
            <a:r>
              <a:rPr lang="fr-FR" sz="4000" dirty="0">
                <a:solidFill>
                  <a:schemeClr val="tx1"/>
                </a:solidFill>
              </a:rPr>
              <a:t>L’huile de Jatropha extraite de son fruit peut être utilisée pour produire du savon et des bougies et aussi comme source d’agrocarburant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739646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Grappe de fruits de jatropha encore verts">
            <a:hlinkClick r:id="rId2" tooltip="&quot;Grappe de fruits de jatropha encore verts&quot;"/>
            <a:extLst>
              <a:ext uri="{FF2B5EF4-FFF2-40B4-BE49-F238E27FC236}">
                <a16:creationId xmlns:a16="http://schemas.microsoft.com/office/drawing/2014/main" id="{1CAA4ECC-74B9-442F-97B7-528DA45F687A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6320" y="1737360"/>
            <a:ext cx="5573506" cy="4610431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Oval 4">
            <a:extLst>
              <a:ext uri="{FF2B5EF4-FFF2-40B4-BE49-F238E27FC236}">
                <a16:creationId xmlns:a16="http://schemas.microsoft.com/office/drawing/2014/main" id="{D0CCA1CC-B64E-49D5-B223-D7F683BBC28A}"/>
              </a:ext>
            </a:extLst>
          </p:cNvPr>
          <p:cNvSpPr/>
          <p:nvPr/>
        </p:nvSpPr>
        <p:spPr>
          <a:xfrm>
            <a:off x="7315201" y="3193774"/>
            <a:ext cx="3326296" cy="967409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/>
              <a:t>Grappe de fruits de jatropha encore verts</a:t>
            </a:r>
          </a:p>
        </p:txBody>
      </p:sp>
    </p:spTree>
    <p:extLst>
      <p:ext uri="{BB962C8B-B14F-4D97-AF65-F5344CB8AC3E}">
        <p14:creationId xmlns:p14="http://schemas.microsoft.com/office/powerpoint/2010/main" val="4640838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Graines de jatropha">
            <a:hlinkClick r:id="rId2" tooltip="&quot;Graines de jatropha&quot;"/>
            <a:extLst>
              <a:ext uri="{FF2B5EF4-FFF2-40B4-BE49-F238E27FC236}">
                <a16:creationId xmlns:a16="http://schemas.microsoft.com/office/drawing/2014/main" id="{9271CB93-7B59-47A7-955B-416A4B78DEA8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7165" y="1737360"/>
            <a:ext cx="5751443" cy="4663439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405346D1-B008-467E-A6A7-8B15CCF58C54}"/>
              </a:ext>
            </a:extLst>
          </p:cNvPr>
          <p:cNvSpPr/>
          <p:nvPr/>
        </p:nvSpPr>
        <p:spPr>
          <a:xfrm>
            <a:off x="7315201" y="3193774"/>
            <a:ext cx="3326296" cy="967409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/>
              <a:t>Graines de jatropha</a:t>
            </a:r>
          </a:p>
        </p:txBody>
      </p:sp>
    </p:spTree>
    <p:extLst>
      <p:ext uri="{BB962C8B-B14F-4D97-AF65-F5344CB8AC3E}">
        <p14:creationId xmlns:p14="http://schemas.microsoft.com/office/powerpoint/2010/main" val="11638376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Pressage du Jatropha.">
            <a:hlinkClick r:id="rId2" tooltip="&quot;Pressage du Jatropha.&quot;"/>
            <a:extLst>
              <a:ext uri="{FF2B5EF4-FFF2-40B4-BE49-F238E27FC236}">
                <a16:creationId xmlns:a16="http://schemas.microsoft.com/office/drawing/2014/main" id="{7B202976-7E46-4AA7-82B8-3DC8591E8F4F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912" y="1737359"/>
            <a:ext cx="4106420" cy="4610431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Pressage du Jatropha.">
            <a:hlinkClick r:id="rId4" tooltip="&quot;Pressage du Jatropha.&quot;"/>
            <a:extLst>
              <a:ext uri="{FF2B5EF4-FFF2-40B4-BE49-F238E27FC236}">
                <a16:creationId xmlns:a16="http://schemas.microsoft.com/office/drawing/2014/main" id="{8B63F40D-2DA6-4A80-AA91-43BF2290FAC0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9627" y="1737359"/>
            <a:ext cx="3753015" cy="461043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1FEC4ABF-A8D1-4DB9-AA07-DFF8F0BBC5A5}"/>
              </a:ext>
            </a:extLst>
          </p:cNvPr>
          <p:cNvSpPr/>
          <p:nvPr/>
        </p:nvSpPr>
        <p:spPr>
          <a:xfrm>
            <a:off x="4463332" y="3299792"/>
            <a:ext cx="3326296" cy="967409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/>
              <a:t>Machine pour le pressage des graines de Jatropha</a:t>
            </a:r>
          </a:p>
        </p:txBody>
      </p:sp>
    </p:spTree>
    <p:extLst>
      <p:ext uri="{BB962C8B-B14F-4D97-AF65-F5344CB8AC3E}">
        <p14:creationId xmlns:p14="http://schemas.microsoft.com/office/powerpoint/2010/main" val="9476907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Filtrage de l'huile de jatropha">
            <a:hlinkClick r:id="rId2" tooltip="&quot;Filtrage de l'huile de jatropha&quot;"/>
            <a:extLst>
              <a:ext uri="{FF2B5EF4-FFF2-40B4-BE49-F238E27FC236}">
                <a16:creationId xmlns:a16="http://schemas.microsoft.com/office/drawing/2014/main" id="{4BEE2619-F463-4412-A8C9-C7A59A278749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4887" y="1737359"/>
            <a:ext cx="4465983" cy="4597179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8068C920-51FF-426A-916F-8F04E2F6F2B6}"/>
              </a:ext>
            </a:extLst>
          </p:cNvPr>
          <p:cNvSpPr/>
          <p:nvPr/>
        </p:nvSpPr>
        <p:spPr>
          <a:xfrm>
            <a:off x="6480313" y="1737359"/>
            <a:ext cx="4675367" cy="447791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L'huile brute obtenue par pressage est filtrée pour éliminer les plus grosses impuretés</a:t>
            </a:r>
          </a:p>
        </p:txBody>
      </p:sp>
    </p:spTree>
    <p:extLst>
      <p:ext uri="{BB962C8B-B14F-4D97-AF65-F5344CB8AC3E}">
        <p14:creationId xmlns:p14="http://schemas.microsoft.com/office/powerpoint/2010/main" val="27205025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Le tourteau est le résidu du pressage du jatropha">
            <a:hlinkClick r:id="rId2" tooltip="&quot;Le tourteau est le résidu du pressage du jatropha&quot;"/>
            <a:extLst>
              <a:ext uri="{FF2B5EF4-FFF2-40B4-BE49-F238E27FC236}">
                <a16:creationId xmlns:a16="http://schemas.microsoft.com/office/drawing/2014/main" id="{3AC6A14B-6D95-4F82-ABF0-7660108E9594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4643" y="1737361"/>
            <a:ext cx="4691270" cy="461043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2DFB112A-05BF-4B43-B0DA-5491026A3ADF}"/>
              </a:ext>
            </a:extLst>
          </p:cNvPr>
          <p:cNvSpPr/>
          <p:nvPr/>
        </p:nvSpPr>
        <p:spPr>
          <a:xfrm>
            <a:off x="6612835" y="1737360"/>
            <a:ext cx="4542845" cy="463693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Le tourteau est le résidu du pressage du jatropha. Il peut être utilisé comme engrais ou briquettes de charbon</a:t>
            </a:r>
          </a:p>
        </p:txBody>
      </p:sp>
    </p:spTree>
    <p:extLst>
      <p:ext uri="{BB962C8B-B14F-4D97-AF65-F5344CB8AC3E}">
        <p14:creationId xmlns:p14="http://schemas.microsoft.com/office/powerpoint/2010/main" val="3393718877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54</TotalTime>
  <Words>153</Words>
  <Application>Microsoft Macintosh PowerPoint</Application>
  <PresentationFormat>Grand écran</PresentationFormat>
  <Paragraphs>13</Paragraphs>
  <Slides>11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5" baseType="lpstr">
      <vt:lpstr>Algerian</vt:lpstr>
      <vt:lpstr>Calibri</vt:lpstr>
      <vt:lpstr>Calibri Light</vt:lpstr>
      <vt:lpstr>Retrospect</vt:lpstr>
      <vt:lpstr>Jatropha, plante à potentialité biocarburant</vt:lpstr>
      <vt:lpstr>Présentation PowerPoint</vt:lpstr>
      <vt:lpstr>Présentation PowerPoint</vt:lpstr>
      <vt:lpstr>Extraction d’huile de Jatropha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Jatropha, plante à potentialité biocarburant</dc:title>
  <dc:creator>Fetra</dc:creator>
  <cp:lastModifiedBy>Charline LEMIRE</cp:lastModifiedBy>
  <cp:revision>7</cp:revision>
  <dcterms:created xsi:type="dcterms:W3CDTF">2022-03-29T11:09:27Z</dcterms:created>
  <dcterms:modified xsi:type="dcterms:W3CDTF">2024-07-28T10:06:02Z</dcterms:modified>
</cp:coreProperties>
</file>