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3473F-8313-458B-9E71-7FD841C095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7200" dirty="0"/>
              <a:t>PHOTOSYNTHESE </a:t>
            </a:r>
            <a:br>
              <a:rPr lang="fr-FR" sz="7200" dirty="0"/>
            </a:br>
            <a:r>
              <a:rPr lang="fr-FR" sz="7200" dirty="0"/>
              <a:t> 2</a:t>
            </a:r>
            <a:r>
              <a:rPr lang="fr-FR" sz="7200" baseline="30000" dirty="0"/>
              <a:t>ème</a:t>
            </a:r>
            <a:r>
              <a:rPr lang="fr-FR" sz="7200" dirty="0"/>
              <a:t> expérience</a:t>
            </a:r>
          </a:p>
        </p:txBody>
      </p:sp>
    </p:spTree>
    <p:extLst>
      <p:ext uri="{BB962C8B-B14F-4D97-AF65-F5344CB8AC3E}">
        <p14:creationId xmlns:p14="http://schemas.microsoft.com/office/powerpoint/2010/main" val="2263004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09D31-5484-41E7-9E5B-7DF62770E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4000" dirty="0">
                <a:solidFill>
                  <a:schemeClr val="tx1"/>
                </a:solidFill>
              </a:rPr>
              <a:t>Puisque, seules les parties de la feuille qui étaient vertes, contiennent de l'amidon, la chlorophylle est donc nécessaire à la synthèse de l'amidon (c'est-à-dire à la photosynthèse).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531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15C12F0-0521-4D08-B197-C32D0FC40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6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Suivre les étapes de cette expérience puis tirer une conclusion</a:t>
            </a:r>
          </a:p>
        </p:txBody>
      </p:sp>
    </p:spTree>
    <p:extLst>
      <p:ext uri="{BB962C8B-B14F-4D97-AF65-F5344CB8AC3E}">
        <p14:creationId xmlns:p14="http://schemas.microsoft.com/office/powerpoint/2010/main" val="1295589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11B8EE-3984-4A84-9602-710C354C681C}"/>
              </a:ext>
            </a:extLst>
          </p:cNvPr>
          <p:cNvSpPr/>
          <p:nvPr/>
        </p:nvSpPr>
        <p:spPr>
          <a:xfrm>
            <a:off x="583096" y="613377"/>
            <a:ext cx="8335617" cy="1249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6350" algn="just">
              <a:lnSpc>
                <a:spcPct val="107000"/>
              </a:lnSpc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Préparation : un pot de Pélargonium à feuilles panachées est mis au soleil direct pendant 4 heures. La partie blanche des feuilles ne contient pas de chlorophylle</a:t>
            </a: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fr-FR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D4A7B1-55DC-4742-BAE4-CBB543628B1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81878" y="2027583"/>
            <a:ext cx="5440984" cy="402264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B309A7A-DEDA-49D2-A654-D07F751C6B6D}"/>
              </a:ext>
            </a:extLst>
          </p:cNvPr>
          <p:cNvSpPr/>
          <p:nvPr/>
        </p:nvSpPr>
        <p:spPr>
          <a:xfrm>
            <a:off x="6877878" y="2093843"/>
            <a:ext cx="2729948" cy="96740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Partie blanche sans chlorophylle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2A4541-DD20-4B86-AA53-EF17C3C7B02C}"/>
              </a:ext>
            </a:extLst>
          </p:cNvPr>
          <p:cNvSpPr/>
          <p:nvPr/>
        </p:nvSpPr>
        <p:spPr>
          <a:xfrm>
            <a:off x="6898723" y="3313441"/>
            <a:ext cx="2729948" cy="96740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Partie verte chlorophyllienne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8CA1341-371F-46CC-AF1A-DAB126CA1CF1}"/>
              </a:ext>
            </a:extLst>
          </p:cNvPr>
          <p:cNvCxnSpPr/>
          <p:nvPr/>
        </p:nvCxnSpPr>
        <p:spPr>
          <a:xfrm flipH="1">
            <a:off x="2120348" y="2577547"/>
            <a:ext cx="4943061" cy="85145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FA31389-E37A-4B92-8DDD-31FE512E6A87}"/>
              </a:ext>
            </a:extLst>
          </p:cNvPr>
          <p:cNvCxnSpPr>
            <a:cxnSpLocks/>
          </p:cNvCxnSpPr>
          <p:nvPr/>
        </p:nvCxnSpPr>
        <p:spPr>
          <a:xfrm flipH="1">
            <a:off x="3790122" y="3681189"/>
            <a:ext cx="3419062" cy="13875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6979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7B0369-50B5-4C48-8203-CBC34DE53FEF}"/>
              </a:ext>
            </a:extLst>
          </p:cNvPr>
          <p:cNvSpPr/>
          <p:nvPr/>
        </p:nvSpPr>
        <p:spPr>
          <a:xfrm>
            <a:off x="779854" y="379652"/>
            <a:ext cx="4403770" cy="3737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6350"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Au bout de 4 heures, on cueille la feuille .</a:t>
            </a:r>
            <a:endParaRPr lang="fr-FR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B9D0BF-A0FB-4821-A3A3-E7DECE21342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78296" y="1025982"/>
            <a:ext cx="4558747" cy="396366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E773598-6B03-4FD0-B459-ADF6BAE31981}"/>
              </a:ext>
            </a:extLst>
          </p:cNvPr>
          <p:cNvSpPr/>
          <p:nvPr/>
        </p:nvSpPr>
        <p:spPr>
          <a:xfrm>
            <a:off x="5429344" y="379652"/>
            <a:ext cx="44037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On la met dans l'alcool bouillant. Elle en ressort décolorée après 3 minutes</a:t>
            </a:r>
            <a:endParaRPr lang="fr-FR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E4BAC5C-C7D1-45E9-916E-EDF85A9D0B7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082762" y="1025983"/>
            <a:ext cx="4679950" cy="3963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1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F0DBA3-892E-453D-9AB7-2E6BFAF130C7}"/>
              </a:ext>
            </a:extLst>
          </p:cNvPr>
          <p:cNvSpPr/>
          <p:nvPr/>
        </p:nvSpPr>
        <p:spPr>
          <a:xfrm>
            <a:off x="954157" y="907331"/>
            <a:ext cx="8733182" cy="670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6350" algn="ctr">
              <a:lnSpc>
                <a:spcPct val="107000"/>
              </a:lnSpc>
              <a:spcAft>
                <a:spcPts val="170"/>
              </a:spcAft>
            </a:pPr>
            <a:r>
              <a:rPr lang="fr-FR" dirty="0">
                <a:latin typeface="Arial" panose="020B0604020202020204" pitchFamily="34" charset="0"/>
                <a:ea typeface="Arial" panose="020B0604020202020204" pitchFamily="34" charset="0"/>
              </a:rPr>
              <a:t>Elle subit le test de l'eau iodée (2-3 min) pour détecter la présence d'amidon (coloration noire).</a:t>
            </a: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5214C6-D5EB-46A7-B984-1659B62CC98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158599" y="1880870"/>
            <a:ext cx="4679950" cy="309626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1275055-B03A-4E90-9A20-3D674800234F}"/>
              </a:ext>
            </a:extLst>
          </p:cNvPr>
          <p:cNvSpPr/>
          <p:nvPr/>
        </p:nvSpPr>
        <p:spPr>
          <a:xfrm>
            <a:off x="6612835" y="1907125"/>
            <a:ext cx="2888974" cy="6701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Solution d’eau iodée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176BA7-7050-4614-B720-2E21CA5205DE}"/>
              </a:ext>
            </a:extLst>
          </p:cNvPr>
          <p:cNvSpPr/>
          <p:nvPr/>
        </p:nvSpPr>
        <p:spPr>
          <a:xfrm>
            <a:off x="6705600" y="3251639"/>
            <a:ext cx="2796209" cy="9276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Feuille ayant été décolorée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C3D2B52-A863-428A-8838-12FC4F1F327E}"/>
              </a:ext>
            </a:extLst>
          </p:cNvPr>
          <p:cNvCxnSpPr/>
          <p:nvPr/>
        </p:nvCxnSpPr>
        <p:spPr>
          <a:xfrm flipH="1">
            <a:off x="3882888" y="2297430"/>
            <a:ext cx="2610678" cy="49982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7C9B60D-C5A7-4A46-84DD-E24F8A6EAB7B}"/>
              </a:ext>
            </a:extLst>
          </p:cNvPr>
          <p:cNvCxnSpPr>
            <a:cxnSpLocks/>
          </p:cNvCxnSpPr>
          <p:nvPr/>
        </p:nvCxnSpPr>
        <p:spPr>
          <a:xfrm flipH="1" flipV="1">
            <a:off x="3882888" y="3636836"/>
            <a:ext cx="3114260" cy="1082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4903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C963AF2-5FFF-4813-B1CA-955855EC8511}"/>
              </a:ext>
            </a:extLst>
          </p:cNvPr>
          <p:cNvSpPr/>
          <p:nvPr/>
        </p:nvSpPr>
        <p:spPr>
          <a:xfrm>
            <a:off x="2272375" y="565182"/>
            <a:ext cx="4536883" cy="3737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6350">
              <a:lnSpc>
                <a:spcPct val="107000"/>
              </a:lnSpc>
              <a:spcAft>
                <a:spcPts val="170"/>
              </a:spcAft>
            </a:pPr>
            <a:r>
              <a:rPr lang="fr-FR" dirty="0">
                <a:latin typeface="Arial" panose="020B0604020202020204" pitchFamily="34" charset="0"/>
                <a:ea typeface="Arial" panose="020B0604020202020204" pitchFamily="34" charset="0"/>
              </a:rPr>
              <a:t>Pour terminer, la feuille est rincée à l'eau</a:t>
            </a:r>
            <a:r>
              <a:rPr lang="fr-FR" dirty="0">
                <a:solidFill>
                  <a:srgbClr val="8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endParaRPr lang="fr-FR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040FC9-FB48-43E6-8D75-B172FC89C8BA}"/>
              </a:ext>
            </a:extLst>
          </p:cNvPr>
          <p:cNvPicPr/>
          <p:nvPr/>
        </p:nvPicPr>
        <p:blipFill rotWithShape="1">
          <a:blip r:embed="rId2"/>
          <a:srcRect l="15574" t="-839" r="20812"/>
          <a:stretch/>
        </p:blipFill>
        <p:spPr>
          <a:xfrm>
            <a:off x="4280452" y="2325966"/>
            <a:ext cx="3034747" cy="347942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A1F2CC8-71CD-48EA-8821-43D79D4502E5}"/>
              </a:ext>
            </a:extLst>
          </p:cNvPr>
          <p:cNvSpPr/>
          <p:nvPr/>
        </p:nvSpPr>
        <p:spPr>
          <a:xfrm>
            <a:off x="7726018" y="2510350"/>
            <a:ext cx="1908312" cy="79513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Partie non colorée par l’eau iodée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27E0C3-780E-42B7-A376-309B4D96DE7D}"/>
              </a:ext>
            </a:extLst>
          </p:cNvPr>
          <p:cNvPicPr/>
          <p:nvPr/>
        </p:nvPicPr>
        <p:blipFill rotWithShape="1">
          <a:blip r:embed="rId3"/>
          <a:srcRect l="20267" t="2243" r="19984"/>
          <a:stretch/>
        </p:blipFill>
        <p:spPr>
          <a:xfrm>
            <a:off x="874270" y="2325966"/>
            <a:ext cx="2796209" cy="351969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B700CF0-5AC1-41C0-8129-BE102A9C6C49}"/>
              </a:ext>
            </a:extLst>
          </p:cNvPr>
          <p:cNvSpPr/>
          <p:nvPr/>
        </p:nvSpPr>
        <p:spPr>
          <a:xfrm>
            <a:off x="1245704" y="1847740"/>
            <a:ext cx="1563757" cy="39145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Avant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0D5744-85FE-45AA-8024-DBBBAC9CA895}"/>
              </a:ext>
            </a:extLst>
          </p:cNvPr>
          <p:cNvSpPr/>
          <p:nvPr/>
        </p:nvSpPr>
        <p:spPr>
          <a:xfrm>
            <a:off x="4280452" y="1847740"/>
            <a:ext cx="2584175" cy="39145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Après le test à l ’eau iodée 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6D8DA7F-7570-4558-A9C2-00F254B5D6A1}"/>
              </a:ext>
            </a:extLst>
          </p:cNvPr>
          <p:cNvCxnSpPr/>
          <p:nvPr/>
        </p:nvCxnSpPr>
        <p:spPr>
          <a:xfrm flipH="1">
            <a:off x="5949857" y="2907915"/>
            <a:ext cx="1829172" cy="10601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D50CBDC4-A2F5-4250-BD7F-801B8054C9FA}"/>
              </a:ext>
            </a:extLst>
          </p:cNvPr>
          <p:cNvSpPr/>
          <p:nvPr/>
        </p:nvSpPr>
        <p:spPr>
          <a:xfrm>
            <a:off x="3339548" y="1073426"/>
            <a:ext cx="1696278" cy="55659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Résultat</a:t>
            </a:r>
          </a:p>
        </p:txBody>
      </p:sp>
    </p:spTree>
    <p:extLst>
      <p:ext uri="{BB962C8B-B14F-4D97-AF65-F5344CB8AC3E}">
        <p14:creationId xmlns:p14="http://schemas.microsoft.com/office/powerpoint/2010/main" val="2253227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2AECE-CAE8-451C-B057-BCE16D799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800" dirty="0">
                <a:solidFill>
                  <a:srgbClr val="0070C0"/>
                </a:solidFill>
              </a:rPr>
              <a:t>Interpréter ce résultat</a:t>
            </a:r>
            <a:r>
              <a:rPr lang="fr-FR" sz="4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3478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CF85D-C68B-4796-8D62-C14193436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800" dirty="0">
                <a:solidFill>
                  <a:schemeClr val="tx1"/>
                </a:solidFill>
              </a:rPr>
              <a:t>La formation de l’amidon s’effectue seulement dans la partie verte de la feuille</a:t>
            </a:r>
          </a:p>
        </p:txBody>
      </p:sp>
    </p:spTree>
    <p:extLst>
      <p:ext uri="{BB962C8B-B14F-4D97-AF65-F5344CB8AC3E}">
        <p14:creationId xmlns:p14="http://schemas.microsoft.com/office/powerpoint/2010/main" val="4275102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8A50F-966D-452C-ABE5-A1A58F707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6000" dirty="0">
                <a:solidFill>
                  <a:srgbClr val="0070C0"/>
                </a:solidFill>
              </a:rPr>
              <a:t>Que peut-on conclure?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905729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</TotalTime>
  <Words>175</Words>
  <Application>Microsoft Office PowerPoint</Application>
  <PresentationFormat>Widescreen</PresentationFormat>
  <Paragraphs>19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Facet</vt:lpstr>
      <vt:lpstr>PHOTOSYNTHESE   2ème expérience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PHOTOSYNTHESE   2ème expérience</dc:title>
  <dc:creator>Fetra</dc:creator>
  <cp:lastModifiedBy>Fetra</cp:lastModifiedBy>
  <cp:revision>5</cp:revision>
  <dcterms:created xsi:type="dcterms:W3CDTF">2023-03-23T13:23:53Z</dcterms:created>
  <dcterms:modified xsi:type="dcterms:W3CDTF">2023-03-25T19:18:22Z</dcterms:modified>
</cp:coreProperties>
</file>