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4" r:id="rId7"/>
    <p:sldId id="263"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167EB56-F5AA-44F1-9A7F-478033499C73}" type="datetimeFigureOut">
              <a:rPr lang="fr-FR" smtClean="0"/>
              <a:pPr/>
              <a:t>01/05/2023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B118AE-3E49-4608-AF3D-E6E4F932ACB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7EB56-F5AA-44F1-9A7F-478033499C73}" type="datetimeFigureOut">
              <a:rPr lang="fr-FR" smtClean="0"/>
              <a:pPr/>
              <a:t>01/05/2023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118AE-3E49-4608-AF3D-E6E4F932ACB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600" b="1" dirty="0" smtClean="0"/>
              <a:t>La spermatogenèse</a:t>
            </a:r>
            <a:endParaRPr lang="fr-FR" sz="6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928802"/>
            <a:ext cx="8229600" cy="2471741"/>
          </a:xfrm>
        </p:spPr>
        <p:txBody>
          <a:bodyPr/>
          <a:lstStyle/>
          <a:p>
            <a:pPr algn="ctr"/>
            <a:r>
              <a:rPr lang="fr-FR" dirty="0" smtClean="0">
                <a:solidFill>
                  <a:srgbClr val="FF0000"/>
                </a:solidFill>
              </a:rPr>
              <a:t>Observer la photo suivante puis donner la description sommaire de l’organe</a:t>
            </a:r>
          </a:p>
          <a:p>
            <a:pPr algn="ctr">
              <a:buNone/>
            </a:pPr>
            <a:r>
              <a:rPr lang="fr-FR" dirty="0" smtClean="0"/>
              <a:t>( Réponse dans le cahier d’exercice)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Coupe schématique d’un testicule</a:t>
            </a:r>
            <a:endParaRPr lang="fr-FR" dirty="0"/>
          </a:p>
        </p:txBody>
      </p:sp>
      <p:pic>
        <p:nvPicPr>
          <p:cNvPr id="4" name="Picture 2"/>
          <p:cNvPicPr>
            <a:picLocks noGrp="1" noChangeAspect="1" noChangeArrowheads="1"/>
          </p:cNvPicPr>
          <p:nvPr>
            <p:ph idx="1"/>
          </p:nvPr>
        </p:nvPicPr>
        <p:blipFill>
          <a:blip r:embed="rId2"/>
          <a:srcRect l="14503" t="32389" r="54719" b="13819"/>
          <a:stretch>
            <a:fillRect/>
          </a:stretch>
        </p:blipFill>
        <p:spPr bwMode="auto">
          <a:xfrm>
            <a:off x="2143108" y="1723922"/>
            <a:ext cx="4431178" cy="4354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301038" cy="6429396"/>
          </a:xfrm>
        </p:spPr>
        <p:txBody>
          <a:bodyPr>
            <a:normAutofit fontScale="90000"/>
          </a:bodyPr>
          <a:lstStyle/>
          <a:p>
            <a:r>
              <a:rPr lang="fr-FR" dirty="0" smtClean="0"/>
              <a:t/>
            </a:r>
            <a:br>
              <a:rPr lang="fr-FR" dirty="0" smtClean="0"/>
            </a:br>
            <a:r>
              <a:rPr lang="fr-FR" dirty="0" smtClean="0"/>
              <a:t>Dans </a:t>
            </a:r>
            <a:r>
              <a:rPr lang="fr-FR" dirty="0" smtClean="0"/>
              <a:t>les diapositives qui suivent, la photographie réalisée dans un tube séminifère montre différentes sortes de cellules.</a:t>
            </a:r>
            <a:br>
              <a:rPr lang="fr-FR" dirty="0" smtClean="0"/>
            </a:br>
            <a:r>
              <a:rPr lang="fr-FR" dirty="0" smtClean="0"/>
              <a:t>Voir aussi l’interprétation schématique.</a:t>
            </a:r>
            <a:br>
              <a:rPr lang="fr-FR" dirty="0" smtClean="0"/>
            </a:br>
            <a:r>
              <a:rPr lang="fr-FR" dirty="0" smtClean="0">
                <a:solidFill>
                  <a:srgbClr val="FF0000"/>
                </a:solidFill>
              </a:rPr>
              <a:t>Nommer ces cellules en précisant leur localisation</a:t>
            </a:r>
            <a:r>
              <a:rPr lang="fr-FR" dirty="0" smtClean="0">
                <a:solidFill>
                  <a:srgbClr val="FF0000"/>
                </a:solidFill>
              </a:rPr>
              <a:t>. </a:t>
            </a:r>
            <a:br>
              <a:rPr lang="fr-FR" dirty="0" smtClean="0">
                <a:solidFill>
                  <a:srgbClr val="FF0000"/>
                </a:solidFill>
              </a:rPr>
            </a:br>
            <a:r>
              <a:rPr lang="fr-FR" dirty="0" smtClean="0">
                <a:solidFill>
                  <a:srgbClr val="FF0000"/>
                </a:solidFill>
              </a:rPr>
              <a:t>Définir spermatogenèse.</a:t>
            </a:r>
            <a:r>
              <a:rPr lang="fr-FR" dirty="0" smtClean="0"/>
              <a:t/>
            </a:r>
            <a:br>
              <a:rPr lang="fr-FR" dirty="0" smtClean="0"/>
            </a:br>
            <a:r>
              <a:rPr lang="fr-FR" dirty="0" smtClean="0"/>
              <a:t/>
            </a:r>
            <a:br>
              <a:rPr lang="fr-FR" dirty="0" smtClean="0"/>
            </a:br>
            <a:r>
              <a:rPr lang="fr-FR" sz="2800" dirty="0" smtClean="0"/>
              <a:t>REPONSE DANS LE CAHIER D’EXERCICE</a:t>
            </a:r>
            <a:r>
              <a:rPr lang="fr-FR" dirty="0"/>
              <a:t/>
            </a:r>
            <a:br>
              <a:rPr lang="fr-FR" dirty="0"/>
            </a:b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40391" t="24689" r="22239" b="20572"/>
          <a:stretch>
            <a:fillRect/>
          </a:stretch>
        </p:blipFill>
        <p:spPr bwMode="auto">
          <a:xfrm>
            <a:off x="1071538" y="500042"/>
            <a:ext cx="7286676"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Interprétation schématique de la coupe de tube séminifère</a:t>
            </a:r>
            <a:endParaRPr lang="fr-FR" dirty="0"/>
          </a:p>
        </p:txBody>
      </p:sp>
      <p:pic>
        <p:nvPicPr>
          <p:cNvPr id="3075" name="Picture 3"/>
          <p:cNvPicPr>
            <a:picLocks noGrp="1" noChangeAspect="1" noChangeArrowheads="1"/>
          </p:cNvPicPr>
          <p:nvPr>
            <p:ph idx="1"/>
          </p:nvPr>
        </p:nvPicPr>
        <p:blipFill>
          <a:blip r:embed="rId2"/>
          <a:srcRect l="30477" t="35672" r="28702" b="21711"/>
          <a:stretch>
            <a:fillRect/>
          </a:stretch>
        </p:blipFill>
        <p:spPr bwMode="auto">
          <a:xfrm>
            <a:off x="642910" y="1526575"/>
            <a:ext cx="8154515" cy="4710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785794"/>
            <a:ext cx="8229600" cy="4525963"/>
          </a:xfrm>
        </p:spPr>
        <p:txBody>
          <a:bodyPr/>
          <a:lstStyle/>
          <a:p>
            <a:r>
              <a:rPr lang="fr-FR" dirty="0" smtClean="0"/>
              <a:t>Ce qu’il faut retenir:</a:t>
            </a:r>
          </a:p>
          <a:p>
            <a:pPr>
              <a:buFont typeface="Wingdings" pitchFamily="2" charset="2"/>
              <a:buChar char="v"/>
            </a:pPr>
            <a:r>
              <a:rPr lang="fr-FR" dirty="0" smtClean="0"/>
              <a:t>Testicule: organe ovoïde, formé de plusieurs lobules à l’intérieur desquels se trouvent des tubes séminifères.</a:t>
            </a:r>
          </a:p>
          <a:p>
            <a:pPr>
              <a:buFont typeface="Wingdings" pitchFamily="2" charset="2"/>
              <a:buChar char="v"/>
            </a:pPr>
            <a:r>
              <a:rPr lang="fr-FR" dirty="0" smtClean="0"/>
              <a:t>Les différentes cellules sont, de la périphérie vers la lumière du tube: spermatogonie, spermatocyte I, spermatocyte II, spermatides et spermatozoïde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80</Words>
  <Application>Microsoft Office PowerPoint</Application>
  <PresentationFormat>Affichage à l'écran (4:3)</PresentationFormat>
  <Paragraphs>9</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Thème Office</vt:lpstr>
      <vt:lpstr>La spermatogenèse</vt:lpstr>
      <vt:lpstr>Diapositive 2</vt:lpstr>
      <vt:lpstr>Coupe schématique d’un testicule</vt:lpstr>
      <vt:lpstr> Dans les diapositives qui suivent, la photographie réalisée dans un tube séminifère montre différentes sortes de cellules. Voir aussi l’interprétation schématique. Nommer ces cellules en précisant leur localisation.  Définir spermatogenèse.  REPONSE DANS LE CAHIER D’EXERCICE </vt:lpstr>
      <vt:lpstr>Diapositive 5</vt:lpstr>
      <vt:lpstr>Interprétation schématique de la coupe de tube séminifère</vt:lpstr>
      <vt:lpstr>Diapositive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spermatogenese</dc:title>
  <dc:creator>LOVA</dc:creator>
  <cp:lastModifiedBy>LOVA</cp:lastModifiedBy>
  <cp:revision>13</cp:revision>
  <dcterms:created xsi:type="dcterms:W3CDTF">2023-04-14T09:03:52Z</dcterms:created>
  <dcterms:modified xsi:type="dcterms:W3CDTF">2023-05-01T06:41:08Z</dcterms:modified>
</cp:coreProperties>
</file>