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73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96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1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275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17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3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56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24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91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51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fr-FR" dirty="0" smtClean="0"/>
              <a:t>Trouver dans la diapositive suivante les différents types de fermentation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474663"/>
          <a:ext cx="8928101" cy="6238875"/>
        </p:xfrm>
        <a:graphic>
          <a:graphicData uri="http://schemas.openxmlformats.org/drawingml/2006/table">
            <a:tbl>
              <a:tblPr firstRow="1" firstCol="1" bandRow="1"/>
              <a:tblGrid>
                <a:gridCol w="1504726"/>
                <a:gridCol w="1542720"/>
                <a:gridCol w="1542720"/>
                <a:gridCol w="1543554"/>
                <a:gridCol w="1141781"/>
                <a:gridCol w="1607362"/>
                <a:gridCol w="45238"/>
              </a:tblGrid>
              <a:tr h="12853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Types de fermentations</a:t>
                      </a:r>
                      <a:endParaRPr lang="fr-FR" sz="18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alcoolique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lactique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acétique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butyrique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Fermentation méthanique</a:t>
                      </a:r>
                      <a:endParaRPr lang="fr-FR" sz="18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Matière organique utilisée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glucose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lactose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Alcool éthylique ou Ethanol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-cellulose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-amidon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Déchets d’élevage et urbains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0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Micro-organismes responsables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Levure de bière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-bacilles lactiques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-streptocoques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-bactéries acétifiantes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Clostrodium butyricum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bactéries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Mode de vie de micro-organismes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anaérobie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Anaérobie strict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anaérobie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2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Substance organique obtenue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Ethanol ou alcool éthylique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lactique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acétique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butyrique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Méthane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03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Application technologique de fermentations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vin, bière….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yaourt, fromage, choucroute et ensilage de fourrages verts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vinaigre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fabrication des engrais organiques, biogaz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1800" y="0"/>
            <a:ext cx="3529061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</a:rPr>
              <a:t>La fermentation</a:t>
            </a:r>
            <a:r>
              <a:rPr lang="fr-FR" sz="2400" b="1" u="sng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98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</Words>
  <Application>Microsoft Office PowerPoint</Application>
  <PresentationFormat>Affichage à l'écran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1_Thème Office</vt:lpstr>
      <vt:lpstr>Trouver dans la diapositive suivante les différents types de fermentation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LOVA</cp:lastModifiedBy>
  <cp:revision>3</cp:revision>
  <dcterms:created xsi:type="dcterms:W3CDTF">2018-10-12T03:34:32Z</dcterms:created>
  <dcterms:modified xsi:type="dcterms:W3CDTF">2023-04-02T04:05:25Z</dcterms:modified>
</cp:coreProperties>
</file>