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F232C-AE2F-4B62-9C18-53A2F00C1097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988A7-6A79-4DEA-A899-CD7FF51B9E2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6504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236298DE-47DB-4985-B69D-93F917DCEF05}" type="slidenum">
              <a:rPr lang="fr-FR">
                <a:solidFill>
                  <a:prstClr val="black"/>
                </a:solidFill>
              </a:rPr>
              <a:pPr eaLnBrk="1" hangingPunct="1"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9EA9-C823-4C24-B3BC-C4262F0A869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BED5-9238-41D0-AB38-74617BEE947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60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D7E9-4608-4E96-B3E7-3D893D76BF4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0291-CE26-411E-A974-5DBD770C9ED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38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02AA-1658-4935-8C2D-7605373AC23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B084-F104-40CD-BC93-70768AD90E2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42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B77B-0554-4274-82AA-485C2AEF538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53BC9-2600-4116-BE54-6E9D48D596E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686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2F07-4CEA-4A95-AC51-74651068ACB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514A0-1489-4158-8D8B-5313EEA1A6B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038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E581-9E60-49D6-8832-63BD88FF5B6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5BAF-D629-4270-A6A2-F4FE7E1A51F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642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A644-2A69-4002-9559-D90F3FFCB66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1B40-D0F6-40E0-9E5B-6275CD8B991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394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239C-8AFE-4982-B8C8-EFDA317C19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9DB6-9803-4710-B19A-603D098B3626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308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E4B1-ADCF-431C-9F17-5BA53E4F61D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3EF-C31E-42BE-9307-71304F5A933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351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5D4-2507-4360-B768-95331A77331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2303-0F57-4DF6-85BA-1AA4AB4443A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94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271CC-04F1-48CA-9814-A35DBCEE04B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AE12-BEAC-4CE9-A7AC-AE4809A52E9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975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7F96FA-3DEB-414A-8BC7-097DEC789C3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02/04/2023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166627-3A98-4DB2-9054-088B2FC4BFA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940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2976" y="1643050"/>
            <a:ext cx="6686552" cy="35004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chemeClr val="accent2"/>
                </a:solidFill>
              </a:rPr>
              <a:t>Suivre les animations de la diapo suivante pour voir le </a:t>
            </a:r>
            <a:r>
              <a:rPr lang="fr-FR" b="1" dirty="0" smtClean="0">
                <a:solidFill>
                  <a:schemeClr val="accent2"/>
                </a:solidFill>
              </a:rPr>
              <a:t>devenir de la </a:t>
            </a:r>
            <a:r>
              <a:rPr lang="fr-FR" b="1" dirty="0" smtClean="0">
                <a:solidFill>
                  <a:schemeClr val="accent2"/>
                </a:solidFill>
              </a:rPr>
              <a:t>protéine alimentaire, de la cavité buccale jusqu’aux cellules</a:t>
            </a:r>
            <a:endParaRPr lang="fr-F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2500" y="0"/>
            <a:ext cx="22556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ts val="238"/>
              </a:spcBef>
              <a:spcAft>
                <a:spcPts val="238"/>
              </a:spcAft>
            </a:pP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>
                <a:solidFill>
                  <a:srgbClr val="0070C0"/>
                </a:solidFill>
              </a:rPr>
              <a:t>L’assimilation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2495550"/>
            <a:ext cx="1979612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2495550"/>
            <a:ext cx="2070100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2470150"/>
            <a:ext cx="1085850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863" y="2489200"/>
            <a:ext cx="2286000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6563"/>
            <a:ext cx="1449388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5359400"/>
            <a:ext cx="16922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80963" y="1949450"/>
            <a:ext cx="1935162" cy="3698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CONSOMMATION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2647950" y="1949450"/>
            <a:ext cx="1308100" cy="36988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DIGESTION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49800" y="1916113"/>
            <a:ext cx="1454150" cy="3698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ABSORPTION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015163" y="1892300"/>
            <a:ext cx="1414462" cy="368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0070C0"/>
                </a:solidFill>
              </a:rPr>
              <a:t>TRANSPORT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385050" y="6242050"/>
            <a:ext cx="1666875" cy="36988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0070C0"/>
                </a:solidFill>
              </a:rPr>
              <a:t>ASSIMILATION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12763" y="1290638"/>
            <a:ext cx="3095625" cy="46196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cavité du tube digestif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4318000" y="1274763"/>
            <a:ext cx="2274888" cy="46196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Paroi intestinale</a:t>
            </a: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646863" y="1298575"/>
            <a:ext cx="2497137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00000"/>
                </a:solidFill>
              </a:rPr>
              <a:t>Vaisseau sanguin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721600" y="5454650"/>
            <a:ext cx="1211263" cy="4619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b="1" dirty="0">
                <a:solidFill>
                  <a:srgbClr val="C00000"/>
                </a:solidFill>
              </a:rPr>
              <a:t>Cellule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288" y="4208463"/>
            <a:ext cx="1304925" cy="646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prstClr val="black"/>
                </a:solidFill>
              </a:rPr>
              <a:t>Protéine spécifique</a:t>
            </a:r>
          </a:p>
        </p:txBody>
      </p:sp>
      <p:sp>
        <p:nvSpPr>
          <p:cNvPr id="30" name="Ellipse 29"/>
          <p:cNvSpPr/>
          <p:nvPr/>
        </p:nvSpPr>
        <p:spPr>
          <a:xfrm>
            <a:off x="1449388" y="3078163"/>
            <a:ext cx="1520825" cy="811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1536700" y="3270250"/>
            <a:ext cx="1319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b="1">
                <a:solidFill>
                  <a:srgbClr val="C00000"/>
                </a:solidFill>
              </a:rPr>
              <a:t>HYDROLYSE</a:t>
            </a:r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725" y="4960938"/>
            <a:ext cx="24304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Ellipse 17"/>
          <p:cNvSpPr/>
          <p:nvPr/>
        </p:nvSpPr>
        <p:spPr>
          <a:xfrm>
            <a:off x="6021388" y="5499100"/>
            <a:ext cx="1474787" cy="5794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181725" y="5629275"/>
            <a:ext cx="1301750" cy="369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b="1" dirty="0">
                <a:solidFill>
                  <a:srgbClr val="F79646">
                    <a:lumMod val="50000"/>
                  </a:srgbClr>
                </a:solidFill>
              </a:rPr>
              <a:t>SYNTHESE</a:t>
            </a:r>
          </a:p>
        </p:txBody>
      </p:sp>
      <p:sp>
        <p:nvSpPr>
          <p:cNvPr id="21" name="Flèche droite 20"/>
          <p:cNvSpPr/>
          <p:nvPr/>
        </p:nvSpPr>
        <p:spPr>
          <a:xfrm>
            <a:off x="2106613" y="2076450"/>
            <a:ext cx="422275" cy="184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Flèche droite 21"/>
          <p:cNvSpPr/>
          <p:nvPr/>
        </p:nvSpPr>
        <p:spPr>
          <a:xfrm flipV="1">
            <a:off x="4106863" y="1971675"/>
            <a:ext cx="482600" cy="185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9" name="Flèche droite 38"/>
          <p:cNvSpPr/>
          <p:nvPr/>
        </p:nvSpPr>
        <p:spPr>
          <a:xfrm flipV="1">
            <a:off x="6418263" y="2041525"/>
            <a:ext cx="484187" cy="184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Flèche vers le bas 22"/>
          <p:cNvSpPr/>
          <p:nvPr/>
        </p:nvSpPr>
        <p:spPr>
          <a:xfrm>
            <a:off x="8218488" y="4516438"/>
            <a:ext cx="211137" cy="646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492500" y="5465763"/>
            <a:ext cx="1220788" cy="646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dirty="0">
                <a:solidFill>
                  <a:prstClr val="black"/>
                </a:solidFill>
              </a:rPr>
              <a:t>Protéine spécifique</a:t>
            </a:r>
          </a:p>
        </p:txBody>
      </p:sp>
      <p:sp>
        <p:nvSpPr>
          <p:cNvPr id="42" name="Flèche vers le bas 41"/>
          <p:cNvSpPr/>
          <p:nvPr/>
        </p:nvSpPr>
        <p:spPr>
          <a:xfrm>
            <a:off x="179388" y="1274763"/>
            <a:ext cx="2159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4" name="Flèche gauche 23"/>
          <p:cNvSpPr/>
          <p:nvPr/>
        </p:nvSpPr>
        <p:spPr>
          <a:xfrm>
            <a:off x="3779838" y="6237288"/>
            <a:ext cx="568325" cy="230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5" name="ZoneTexte 44"/>
          <p:cNvSpPr txBox="1">
            <a:spLocks noChangeArrowheads="1"/>
          </p:cNvSpPr>
          <p:nvPr/>
        </p:nvSpPr>
        <p:spPr bwMode="auto">
          <a:xfrm>
            <a:off x="3956050" y="4332288"/>
            <a:ext cx="3965575" cy="368300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prstClr val="black"/>
                </a:solidFill>
              </a:rPr>
              <a:t>Acides aminées non spécifiques</a:t>
            </a:r>
          </a:p>
        </p:txBody>
      </p:sp>
    </p:spTree>
    <p:extLst>
      <p:ext uri="{BB962C8B-B14F-4D97-AF65-F5344CB8AC3E}">
        <p14:creationId xmlns="" xmlns:p14="http://schemas.microsoft.com/office/powerpoint/2010/main" val="104848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build="allAtOnce" animBg="1"/>
      <p:bldP spid="10" grpId="0" animBg="1"/>
      <p:bldP spid="11" grpId="0" animBg="1"/>
      <p:bldP spid="12" grpId="0" animBg="1"/>
      <p:bldP spid="13" grpId="0" animBg="1"/>
      <p:bldP spid="14" grpId="0" animBg="1"/>
      <p:bldP spid="30" grpId="0" animBg="1"/>
      <p:bldP spid="31" grpId="0"/>
      <p:bldP spid="18" grpId="0" animBg="1"/>
      <p:bldP spid="19" grpId="0"/>
      <p:bldP spid="21" grpId="0" animBg="1"/>
      <p:bldP spid="22" grpId="0" animBg="1"/>
      <p:bldP spid="39" grpId="0" animBg="1"/>
      <p:bldP spid="23" grpId="0" animBg="1"/>
      <p:bldP spid="41" grpId="0" animBg="1"/>
      <p:bldP spid="42" grpId="0" animBg="1"/>
      <p:bldP spid="24" grpId="0" animBg="1"/>
      <p:bldP spid="45" grpId="0" animBg="1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49</Words>
  <Application>Microsoft Office PowerPoint</Application>
  <PresentationFormat>Affichage à l'écran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1_Thème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RASOJIVOLA Eugène</dc:creator>
  <cp:lastModifiedBy>LOVA</cp:lastModifiedBy>
  <cp:revision>5</cp:revision>
  <dcterms:created xsi:type="dcterms:W3CDTF">2018-10-12T03:28:59Z</dcterms:created>
  <dcterms:modified xsi:type="dcterms:W3CDTF">2023-04-02T03:59:06Z</dcterms:modified>
</cp:coreProperties>
</file>