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57" r:id="rId5"/>
    <p:sldId id="263" r:id="rId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7E678-9EC0-4EF0-A3C8-E91AD201B7B4}" type="datetimeFigureOut">
              <a:rPr lang="fr-FR"/>
              <a:pPr>
                <a:defRPr/>
              </a:pPr>
              <a:t>31/03/2023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4CC03-14FC-45D6-9C6E-6147EBCF723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B8EBD-F930-48CF-AB8F-35592167E777}" type="datetimeFigureOut">
              <a:rPr lang="fr-FR"/>
              <a:pPr>
                <a:defRPr/>
              </a:pPr>
              <a:t>31/03/2023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587B1-A66F-4ABA-9BC8-9EE3463777C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7FAF6-2486-4380-B7B9-9BB921137359}" type="datetimeFigureOut">
              <a:rPr lang="fr-FR"/>
              <a:pPr>
                <a:defRPr/>
              </a:pPr>
              <a:t>31/03/2023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DE747-CB57-406E-9E08-4E102D78939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98AE7-A552-4A07-A53B-EF140449F0E8}" type="datetimeFigureOut">
              <a:rPr lang="fr-FR"/>
              <a:pPr>
                <a:defRPr/>
              </a:pPr>
              <a:t>31/03/2023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2FEA2-DEFD-4E68-A716-33F6E73CFE8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9A242-A171-465F-8EF6-3631A1FD1A3A}" type="datetimeFigureOut">
              <a:rPr lang="fr-FR"/>
              <a:pPr>
                <a:defRPr/>
              </a:pPr>
              <a:t>31/03/2023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F152F-BA65-40A4-B699-2B7C424EBCD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621F7-8CE9-4E40-8741-6DE001700B0C}" type="datetimeFigureOut">
              <a:rPr lang="fr-FR"/>
              <a:pPr>
                <a:defRPr/>
              </a:pPr>
              <a:t>31/03/2023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3A4DD-AB9F-4C62-A6A8-5C846107A6A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F4E51-C0C3-44ED-A31A-9C87B368E958}" type="datetimeFigureOut">
              <a:rPr lang="fr-FR"/>
              <a:pPr>
                <a:defRPr/>
              </a:pPr>
              <a:t>31/03/2023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B7404-5D43-441F-969E-488245D5973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9C819-A626-4F22-9F8C-F72AD64C7D7D}" type="datetimeFigureOut">
              <a:rPr lang="fr-FR"/>
              <a:pPr>
                <a:defRPr/>
              </a:pPr>
              <a:t>31/03/2023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9FBF1-C874-4796-9274-BFFCDBE3BA7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4D401-8C64-4D8C-B704-417E9BA1AEF3}" type="datetimeFigureOut">
              <a:rPr lang="fr-FR"/>
              <a:pPr>
                <a:defRPr/>
              </a:pPr>
              <a:t>31/03/2023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7642B-E24B-4E57-A86B-C6974F0E175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8E720-8922-4326-B629-DEB09CD76C29}" type="datetimeFigureOut">
              <a:rPr lang="fr-FR"/>
              <a:pPr>
                <a:defRPr/>
              </a:pPr>
              <a:t>31/03/2023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F3330-BCB6-4A03-9685-47A3C6A4BCF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AD853-6703-40DD-95D9-1DCED6B612C3}" type="datetimeFigureOut">
              <a:rPr lang="fr-FR"/>
              <a:pPr>
                <a:defRPr/>
              </a:pPr>
              <a:t>31/03/2023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BB0BD-AF43-4F35-86A6-7817829E304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D9ADAD-BA52-4603-8E10-85F58B9D3AC2}" type="datetimeFigureOut">
              <a:rPr lang="fr-FR"/>
              <a:pPr>
                <a:defRPr/>
              </a:pPr>
              <a:t>31/03/2023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D559389-C090-4743-AD49-7644A916344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 4"/>
          <p:cNvPicPr>
            <a:picLocks noChangeAspect="1" noChangeArrowheads="1"/>
          </p:cNvPicPr>
          <p:nvPr/>
        </p:nvPicPr>
        <p:blipFill>
          <a:blip r:embed="rId2"/>
          <a:srcRect l="22433" t="11688" r="21355" b="3117"/>
          <a:stretch>
            <a:fillRect/>
          </a:stretch>
        </p:blipFill>
        <p:spPr bwMode="auto">
          <a:xfrm>
            <a:off x="928688" y="785813"/>
            <a:ext cx="7215187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/>
          <a:srcRect l="16278" t="18968" r="13615" b="2772"/>
          <a:stretch/>
        </p:blipFill>
        <p:spPr>
          <a:xfrm>
            <a:off x="1331640" y="2420888"/>
            <a:ext cx="6872287" cy="4312618"/>
          </a:xfrm>
          <a:noFill/>
        </p:spPr>
      </p:pic>
      <p:sp>
        <p:nvSpPr>
          <p:cNvPr id="2" name="Rectangle 1"/>
          <p:cNvSpPr/>
          <p:nvPr/>
        </p:nvSpPr>
        <p:spPr>
          <a:xfrm>
            <a:off x="467544" y="332656"/>
            <a:ext cx="8136904" cy="13681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Les schémas suivants représentent des couches sédimentaires ou strates déposées au fond des océans.</a:t>
            </a:r>
          </a:p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Observer ce document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37C886-7748-42C0-BEE7-EE16B445042F}"/>
              </a:ext>
            </a:extLst>
          </p:cNvPr>
          <p:cNvSpPr/>
          <p:nvPr/>
        </p:nvSpPr>
        <p:spPr>
          <a:xfrm>
            <a:off x="3635897" y="2204864"/>
            <a:ext cx="1152128" cy="7200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océan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72FD20A-FEC8-4550-AC8D-768C3B42FC5D}"/>
              </a:ext>
            </a:extLst>
          </p:cNvPr>
          <p:cNvCxnSpPr/>
          <p:nvPr/>
        </p:nvCxnSpPr>
        <p:spPr>
          <a:xfrm flipH="1">
            <a:off x="2699792" y="2636912"/>
            <a:ext cx="936104" cy="50405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FAA4683-7F39-429A-8CB9-9A8F48D5E7AB}"/>
              </a:ext>
            </a:extLst>
          </p:cNvPr>
          <p:cNvCxnSpPr/>
          <p:nvPr/>
        </p:nvCxnSpPr>
        <p:spPr>
          <a:xfrm>
            <a:off x="4932040" y="2564904"/>
            <a:ext cx="1103525" cy="57606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67CC36B-4925-479B-B11D-1261D1E8B49F}"/>
              </a:ext>
            </a:extLst>
          </p:cNvPr>
          <p:cNvSpPr/>
          <p:nvPr/>
        </p:nvSpPr>
        <p:spPr>
          <a:xfrm>
            <a:off x="3635896" y="4149080"/>
            <a:ext cx="1152128" cy="7200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Strates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7641849A-5EB8-414F-93FE-F34FCFB47B1E}"/>
              </a:ext>
            </a:extLst>
          </p:cNvPr>
          <p:cNvSpPr/>
          <p:nvPr/>
        </p:nvSpPr>
        <p:spPr>
          <a:xfrm>
            <a:off x="3635896" y="3501008"/>
            <a:ext cx="144016" cy="1872208"/>
          </a:xfrm>
          <a:prstGeom prst="rightBrac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4D74B859-AC0C-424A-A51C-EE87EE680533}"/>
              </a:ext>
            </a:extLst>
          </p:cNvPr>
          <p:cNvSpPr/>
          <p:nvPr/>
        </p:nvSpPr>
        <p:spPr>
          <a:xfrm>
            <a:off x="4644008" y="3645024"/>
            <a:ext cx="144016" cy="1872208"/>
          </a:xfrm>
          <a:prstGeom prst="leftBrac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/>
          <a:srcRect l="12727" t="14468" r="13615" b="14000"/>
          <a:stretch/>
        </p:blipFill>
        <p:spPr>
          <a:xfrm>
            <a:off x="755576" y="2132856"/>
            <a:ext cx="7384305" cy="4032448"/>
          </a:xfrm>
          <a:noFill/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A232779-051D-43DA-8A2C-2328A2FE89CD}"/>
              </a:ext>
            </a:extLst>
          </p:cNvPr>
          <p:cNvSpPr/>
          <p:nvPr/>
        </p:nvSpPr>
        <p:spPr>
          <a:xfrm>
            <a:off x="971600" y="476672"/>
            <a:ext cx="6912768" cy="1008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Qu’est-ce que la transgression? Et la régression?</a:t>
            </a:r>
          </a:p>
          <a:p>
            <a:pPr algn="ctr"/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/>
          <p:cNvPicPr>
            <a:picLocks noChangeAspect="1" noChangeArrowheads="1"/>
          </p:cNvPicPr>
          <p:nvPr/>
        </p:nvPicPr>
        <p:blipFill>
          <a:blip r:embed="rId2"/>
          <a:srcRect l="12801" r="12801"/>
          <a:stretch>
            <a:fillRect/>
          </a:stretch>
        </p:blipFill>
        <p:spPr bwMode="auto">
          <a:xfrm>
            <a:off x="642938" y="298450"/>
            <a:ext cx="7766050" cy="573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3F3EB-DD5F-431E-8142-7241691E0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fr-FR" sz="4400" dirty="0">
                <a:solidFill>
                  <a:srgbClr val="C00000"/>
                </a:solidFill>
              </a:rPr>
              <a:t>On appelle « cycle sédimentaire » une période de sédimentation, débutant par une transgression et se terminant par une régression.</a:t>
            </a:r>
          </a:p>
        </p:txBody>
      </p:sp>
    </p:spTree>
    <p:extLst>
      <p:ext uri="{BB962C8B-B14F-4D97-AF65-F5344CB8AC3E}">
        <p14:creationId xmlns:p14="http://schemas.microsoft.com/office/powerpoint/2010/main" val="3819742006"/>
      </p:ext>
    </p:extLst>
  </p:cSld>
  <p:clrMapOvr>
    <a:masterClrMapping/>
  </p:clrMapOvr>
</p:sld>
</file>

<file path=ppt/theme/theme1.xml><?xml version="1.0" encoding="utf-8"?>
<a:theme xmlns:a="http://schemas.openxmlformats.org/drawingml/2006/main" name="Cycle sedimenta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Cycle sedimentaire</Template>
  <TotalTime>40</TotalTime>
  <Words>32</Words>
  <Application>Microsoft Office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Cycle sedimentaire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Lova</dc:creator>
  <cp:lastModifiedBy>Fetra</cp:lastModifiedBy>
  <cp:revision>6</cp:revision>
  <dcterms:created xsi:type="dcterms:W3CDTF">2020-08-03T01:39:35Z</dcterms:created>
  <dcterms:modified xsi:type="dcterms:W3CDTF">2023-03-31T16:07:45Z</dcterms:modified>
</cp:coreProperties>
</file>