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64" r:id="rId3"/>
    <p:sldId id="266" r:id="rId4"/>
    <p:sldId id="261" r:id="rId5"/>
    <p:sldId id="256" r:id="rId6"/>
    <p:sldId id="262" r:id="rId7"/>
    <p:sldId id="263" r:id="rId8"/>
    <p:sldId id="259" r:id="rId9"/>
    <p:sldId id="268" r:id="rId10"/>
    <p:sldId id="269" r:id="rId11"/>
    <p:sldId id="270" r:id="rId12"/>
    <p:sldId id="271" r:id="rId13"/>
    <p:sldId id="272" r:id="rId14"/>
    <p:sldId id="260" r:id="rId15"/>
    <p:sldId id="273" r:id="rId16"/>
    <p:sldId id="274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3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1C031-CA3D-4917-AEBB-BDF457A5C16A}" type="datetimeFigureOut">
              <a:rPr lang="fr-FR" smtClean="0"/>
              <a:pPr/>
              <a:t>01/04/2023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280A2-0587-4AA9-A4EE-6ED46C551F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280A2-0587-4AA9-A4EE-6ED46C551F28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58A5-4FCB-4064-A163-1564CFDBC37C}" type="datetimeFigureOut">
              <a:rPr lang="fr-FR" smtClean="0"/>
              <a:pPr/>
              <a:t>01/04/2023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E8F5-D697-41D6-9E10-07A24F4A5D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58A5-4FCB-4064-A163-1564CFDBC37C}" type="datetimeFigureOut">
              <a:rPr lang="fr-FR" smtClean="0"/>
              <a:pPr/>
              <a:t>01/04/2023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E8F5-D697-41D6-9E10-07A24F4A5D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58A5-4FCB-4064-A163-1564CFDBC37C}" type="datetimeFigureOut">
              <a:rPr lang="fr-FR" smtClean="0"/>
              <a:pPr/>
              <a:t>01/04/2023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E8F5-D697-41D6-9E10-07A24F4A5D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58A5-4FCB-4064-A163-1564CFDBC37C}" type="datetimeFigureOut">
              <a:rPr lang="fr-FR" smtClean="0"/>
              <a:pPr/>
              <a:t>01/04/2023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E8F5-D697-41D6-9E10-07A24F4A5D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58A5-4FCB-4064-A163-1564CFDBC37C}" type="datetimeFigureOut">
              <a:rPr lang="fr-FR" smtClean="0"/>
              <a:pPr/>
              <a:t>01/04/2023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E8F5-D697-41D6-9E10-07A24F4A5D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58A5-4FCB-4064-A163-1564CFDBC37C}" type="datetimeFigureOut">
              <a:rPr lang="fr-FR" smtClean="0"/>
              <a:pPr/>
              <a:t>01/04/2023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E8F5-D697-41D6-9E10-07A24F4A5D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58A5-4FCB-4064-A163-1564CFDBC37C}" type="datetimeFigureOut">
              <a:rPr lang="fr-FR" smtClean="0"/>
              <a:pPr/>
              <a:t>01/04/2023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E8F5-D697-41D6-9E10-07A24F4A5D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58A5-4FCB-4064-A163-1564CFDBC37C}" type="datetimeFigureOut">
              <a:rPr lang="fr-FR" smtClean="0"/>
              <a:pPr/>
              <a:t>01/04/2023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E8F5-D697-41D6-9E10-07A24F4A5D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58A5-4FCB-4064-A163-1564CFDBC37C}" type="datetimeFigureOut">
              <a:rPr lang="fr-FR" smtClean="0"/>
              <a:pPr/>
              <a:t>01/04/2023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E8F5-D697-41D6-9E10-07A24F4A5D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58A5-4FCB-4064-A163-1564CFDBC37C}" type="datetimeFigureOut">
              <a:rPr lang="fr-FR" smtClean="0"/>
              <a:pPr/>
              <a:t>01/04/2023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E8F5-D697-41D6-9E10-07A24F4A5D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58A5-4FCB-4064-A163-1564CFDBC37C}" type="datetimeFigureOut">
              <a:rPr lang="fr-FR" smtClean="0"/>
              <a:pPr/>
              <a:t>01/04/2023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E8F5-D697-41D6-9E10-07A24F4A5D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058A5-4FCB-4064-A163-1564CFDBC37C}" type="datetimeFigureOut">
              <a:rPr lang="fr-FR" smtClean="0"/>
              <a:pPr/>
              <a:t>01/04/2023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EE8F5-D697-41D6-9E10-07A24F4A5D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FF0000"/>
                </a:solidFill>
              </a:rPr>
              <a:t>Fossile</a:t>
            </a:r>
            <a:endParaRPr lang="fr-FR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143404"/>
          </a:xfrm>
        </p:spPr>
        <p:txBody>
          <a:bodyPr>
            <a:noAutofit/>
          </a:bodyPr>
          <a:lstStyle/>
          <a:p>
            <a:pPr algn="ctr">
              <a:lnSpc>
                <a:spcPct val="220000"/>
              </a:lnSpc>
              <a:buNone/>
            </a:pPr>
            <a:r>
              <a:rPr lang="fr-FR" b="1" dirty="0" smtClean="0">
                <a:solidFill>
                  <a:srgbClr val="00B050"/>
                </a:solidFill>
              </a:rPr>
              <a:t>Visualiser dans les diapo qui </a:t>
            </a:r>
            <a:r>
              <a:rPr lang="fr-FR" b="1" dirty="0" smtClean="0">
                <a:solidFill>
                  <a:srgbClr val="00B050"/>
                </a:solidFill>
              </a:rPr>
              <a:t>suivent, les </a:t>
            </a:r>
            <a:r>
              <a:rPr lang="fr-FR" b="1" dirty="0" smtClean="0">
                <a:solidFill>
                  <a:srgbClr val="00B050"/>
                </a:solidFill>
              </a:rPr>
              <a:t>quelques exemples de fossiles </a:t>
            </a:r>
            <a:r>
              <a:rPr lang="fr-FR" b="1" dirty="0" smtClean="0">
                <a:solidFill>
                  <a:srgbClr val="00B050"/>
                </a:solidFill>
              </a:rPr>
              <a:t> et subfossiles de différentes formations sédimentaires de Madagascar</a:t>
            </a:r>
            <a:endParaRPr lang="fr-FR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7215238" cy="1214446"/>
          </a:xfrm>
        </p:spPr>
        <p:txBody>
          <a:bodyPr>
            <a:normAutofit fontScale="90000"/>
          </a:bodyPr>
          <a:lstStyle/>
          <a:p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3600" dirty="0" smtClean="0"/>
              <a:t>Dans la Formation de SAKOA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d’âge </a:t>
            </a:r>
            <a:r>
              <a:rPr lang="fr-FR" sz="3600" dirty="0" smtClean="0"/>
              <a:t>Carbonifère- Permien</a:t>
            </a:r>
            <a:br>
              <a:rPr lang="fr-FR" sz="3600" dirty="0" smtClean="0"/>
            </a:br>
            <a:endParaRPr lang="fr-FR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8001" t="40039" r="64312" b="27734"/>
          <a:stretch>
            <a:fillRect/>
          </a:stretch>
        </p:blipFill>
        <p:spPr bwMode="auto">
          <a:xfrm>
            <a:off x="3000364" y="2714620"/>
            <a:ext cx="100013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8038" t="31445" r="64824" b="29492"/>
          <a:stretch>
            <a:fillRect/>
          </a:stretch>
        </p:blipFill>
        <p:spPr bwMode="auto">
          <a:xfrm>
            <a:off x="1214414" y="2214554"/>
            <a:ext cx="92869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41037" t="30936" r="47338" b="51703"/>
          <a:stretch>
            <a:fillRect/>
          </a:stretch>
        </p:blipFill>
        <p:spPr bwMode="auto">
          <a:xfrm>
            <a:off x="4500562" y="3714752"/>
            <a:ext cx="170152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 l="41215" t="46094" r="50549" b="36328"/>
          <a:stretch>
            <a:fillRect/>
          </a:stretch>
        </p:blipFill>
        <p:spPr bwMode="auto">
          <a:xfrm>
            <a:off x="6715140" y="3786190"/>
            <a:ext cx="10715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729534" cy="1000132"/>
          </a:xfrm>
        </p:spPr>
        <p:txBody>
          <a:bodyPr>
            <a:normAutofit fontScale="90000"/>
          </a:bodyPr>
          <a:lstStyle/>
          <a:p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sz="3600" dirty="0" smtClean="0"/>
              <a:t>Dans la formation de  Sakamena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d’âge </a:t>
            </a:r>
            <a:r>
              <a:rPr lang="fr-FR" sz="3600" dirty="0" smtClean="0"/>
              <a:t>PERMIEN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2187" t="39381" r="43056" b="12756"/>
          <a:stretch>
            <a:fillRect/>
          </a:stretch>
        </p:blipFill>
        <p:spPr bwMode="auto">
          <a:xfrm>
            <a:off x="3286116" y="1500174"/>
            <a:ext cx="2214578" cy="403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286676" cy="1143000"/>
          </a:xfrm>
        </p:spPr>
        <p:txBody>
          <a:bodyPr>
            <a:noAutofit/>
          </a:bodyPr>
          <a:lstStyle/>
          <a:p>
            <a:r>
              <a:rPr lang="fr-FR" sz="3200" dirty="0" smtClean="0"/>
              <a:t>Dans la formation l’Isalo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de </a:t>
            </a:r>
            <a:r>
              <a:rPr lang="fr-FR" sz="3200" dirty="0" smtClean="0"/>
              <a:t>l’ère  Secondaire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001" t="34180" r="46193" b="27734"/>
          <a:stretch>
            <a:fillRect/>
          </a:stretch>
        </p:blipFill>
        <p:spPr bwMode="auto">
          <a:xfrm>
            <a:off x="685040" y="1428736"/>
            <a:ext cx="3029704" cy="25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8587" t="48047" r="39019" b="22656"/>
          <a:stretch>
            <a:fillRect/>
          </a:stretch>
        </p:blipFill>
        <p:spPr bwMode="auto">
          <a:xfrm>
            <a:off x="2288365" y="4143380"/>
            <a:ext cx="449583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43375" t="30273" r="39055" b="39453"/>
          <a:stretch>
            <a:fillRect/>
          </a:stretch>
        </p:blipFill>
        <p:spPr bwMode="auto">
          <a:xfrm>
            <a:off x="5422343" y="1428736"/>
            <a:ext cx="2580985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la formation </a:t>
            </a:r>
            <a:r>
              <a:rPr lang="fr-FR" dirty="0" smtClean="0"/>
              <a:t>du Crétacé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001" t="49804" r="54978" b="26758"/>
          <a:stretch>
            <a:fillRect/>
          </a:stretch>
        </p:blipFill>
        <p:spPr bwMode="auto">
          <a:xfrm>
            <a:off x="2143108" y="1714488"/>
            <a:ext cx="3896345" cy="301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la formation </a:t>
            </a:r>
            <a:r>
              <a:rPr lang="fr-FR" dirty="0" smtClean="0"/>
              <a:t>du tertiaire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814" t="38828" r="51775" b="37496"/>
          <a:stretch>
            <a:fillRect/>
          </a:stretch>
        </p:blipFill>
        <p:spPr bwMode="auto">
          <a:xfrm>
            <a:off x="2214546" y="1928802"/>
            <a:ext cx="4500594" cy="293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la formation </a:t>
            </a:r>
            <a:r>
              <a:rPr lang="fr-FR" dirty="0" smtClean="0"/>
              <a:t>du </a:t>
            </a:r>
            <a:r>
              <a:rPr lang="fr-FR" dirty="0" smtClean="0"/>
              <a:t>Quaternaire</a:t>
            </a:r>
            <a:endParaRPr lang="fr-F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17" t="54613" r="67748" b="18554"/>
          <a:stretch>
            <a:fillRect/>
          </a:stretch>
        </p:blipFill>
        <p:spPr bwMode="auto">
          <a:xfrm>
            <a:off x="2437264" y="1790853"/>
            <a:ext cx="4500593" cy="263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Qu’est ce qu’un fossile?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218599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3600" dirty="0" smtClean="0"/>
              <a:t>Un fossile est une reste ou empreinte des êtres ayant vécus sur la Terre à de temps très ancien et conservés dans les couches sédimentaires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421484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Gisement de fossile</a:t>
            </a:r>
            <a:endParaRPr 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772400" cy="2643206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Repérer dans la diapositive suivante, un squelette en cours de dégagement dans le sédiment </a:t>
            </a:r>
            <a:endParaRPr lang="fr-F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 paléontologue en train de dégager  des os dans le sédiment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8464" t="32515" r="25152" b="20133"/>
          <a:stretch>
            <a:fillRect/>
          </a:stretch>
        </p:blipFill>
        <p:spPr bwMode="auto">
          <a:xfrm>
            <a:off x="1357290" y="1928802"/>
            <a:ext cx="5536444" cy="405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2286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4400" b="1" dirty="0" smtClean="0">
                <a:solidFill>
                  <a:srgbClr val="00B050"/>
                </a:solidFill>
              </a:rPr>
              <a:t>Comparer ce squelette précédent à celui, rassemblé de la diapositive suivante</a:t>
            </a:r>
            <a:endParaRPr lang="fr-FR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Les os recueillis dans le sédiment puis rassemblés forment un squelette complet d’un </a:t>
            </a:r>
            <a:r>
              <a:rPr lang="fr-F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Dinosaurien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814" t="35672" r="45563" b="34338"/>
          <a:stretch>
            <a:fillRect/>
          </a:stretch>
        </p:blipFill>
        <p:spPr bwMode="auto">
          <a:xfrm>
            <a:off x="755706" y="1495411"/>
            <a:ext cx="7531070" cy="476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1471609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Les Dinosauriens sont des grands reptiles de l’ère secondaire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135</Words>
  <Application>Microsoft Office PowerPoint</Application>
  <PresentationFormat>Affichage à l'écran (4:3)</PresentationFormat>
  <Paragraphs>18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Fossile</vt:lpstr>
      <vt:lpstr>Qu’est ce qu’un fossile?</vt:lpstr>
      <vt:lpstr>Diapositive 3</vt:lpstr>
      <vt:lpstr>Gisement de fossile</vt:lpstr>
      <vt:lpstr>Repérer dans la diapositive suivante, un squelette en cours de dégagement dans le sédiment </vt:lpstr>
      <vt:lpstr>Un paléontologue en train de dégager  des os dans le sédiment</vt:lpstr>
      <vt:lpstr>Diapositive 7</vt:lpstr>
      <vt:lpstr>Les os recueillis dans le sédiment puis rassemblés forment un squelette complet d’un Dinosaurien </vt:lpstr>
      <vt:lpstr>Diapositive 9</vt:lpstr>
      <vt:lpstr>Diapositive 10</vt:lpstr>
      <vt:lpstr> Dans la Formation de SAKOA  d’âge Carbonifère- Permien </vt:lpstr>
      <vt:lpstr> Dans la formation de  Sakamena  d’âge PERMIEN  </vt:lpstr>
      <vt:lpstr>Dans la formation l’Isalo  de l’ère  Secondaire</vt:lpstr>
      <vt:lpstr>Dans la formation du Crétacé</vt:lpstr>
      <vt:lpstr>Dans la formation du tertiaire</vt:lpstr>
      <vt:lpstr>Dans la formation du Quaternaire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fossiles</dc:title>
  <dc:creator>LOVA</dc:creator>
  <cp:lastModifiedBy>LOVA</cp:lastModifiedBy>
  <cp:revision>73</cp:revision>
  <dcterms:created xsi:type="dcterms:W3CDTF">2023-03-31T09:01:30Z</dcterms:created>
  <dcterms:modified xsi:type="dcterms:W3CDTF">2023-04-01T17:58:18Z</dcterms:modified>
</cp:coreProperties>
</file>