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E5D7-F1A4-4143-97A0-0D42B8B68B56}" type="datetimeFigureOut">
              <a:rPr lang="fr-FR" smtClean="0"/>
              <a:pPr/>
              <a:t>01/04/2023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881-353E-48A6-B1B2-8FD03322DC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E5D7-F1A4-4143-97A0-0D42B8B68B56}" type="datetimeFigureOut">
              <a:rPr lang="fr-FR" smtClean="0"/>
              <a:pPr/>
              <a:t>01/04/2023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881-353E-48A6-B1B2-8FD03322DC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E5D7-F1A4-4143-97A0-0D42B8B68B56}" type="datetimeFigureOut">
              <a:rPr lang="fr-FR" smtClean="0"/>
              <a:pPr/>
              <a:t>01/04/2023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881-353E-48A6-B1B2-8FD03322DC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E5D7-F1A4-4143-97A0-0D42B8B68B56}" type="datetimeFigureOut">
              <a:rPr lang="fr-FR" smtClean="0"/>
              <a:pPr/>
              <a:t>01/04/2023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881-353E-48A6-B1B2-8FD03322DC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E5D7-F1A4-4143-97A0-0D42B8B68B56}" type="datetimeFigureOut">
              <a:rPr lang="fr-FR" smtClean="0"/>
              <a:pPr/>
              <a:t>01/04/2023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881-353E-48A6-B1B2-8FD03322DC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E5D7-F1A4-4143-97A0-0D42B8B68B56}" type="datetimeFigureOut">
              <a:rPr lang="fr-FR" smtClean="0"/>
              <a:pPr/>
              <a:t>01/04/2023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881-353E-48A6-B1B2-8FD03322DC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E5D7-F1A4-4143-97A0-0D42B8B68B56}" type="datetimeFigureOut">
              <a:rPr lang="fr-FR" smtClean="0"/>
              <a:pPr/>
              <a:t>01/04/2023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881-353E-48A6-B1B2-8FD03322DC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E5D7-F1A4-4143-97A0-0D42B8B68B56}" type="datetimeFigureOut">
              <a:rPr lang="fr-FR" smtClean="0"/>
              <a:pPr/>
              <a:t>01/04/2023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881-353E-48A6-B1B2-8FD03322DC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E5D7-F1A4-4143-97A0-0D42B8B68B56}" type="datetimeFigureOut">
              <a:rPr lang="fr-FR" smtClean="0"/>
              <a:pPr/>
              <a:t>01/04/2023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881-353E-48A6-B1B2-8FD03322DC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E5D7-F1A4-4143-97A0-0D42B8B68B56}" type="datetimeFigureOut">
              <a:rPr lang="fr-FR" smtClean="0"/>
              <a:pPr/>
              <a:t>01/04/2023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881-353E-48A6-B1B2-8FD03322DC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E5D7-F1A4-4143-97A0-0D42B8B68B56}" type="datetimeFigureOut">
              <a:rPr lang="fr-FR" smtClean="0"/>
              <a:pPr/>
              <a:t>01/04/2023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8881-353E-48A6-B1B2-8FD03322DC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3E5D7-F1A4-4143-97A0-0D42B8B68B56}" type="datetimeFigureOut">
              <a:rPr lang="fr-FR" smtClean="0"/>
              <a:pPr/>
              <a:t>01/04/2023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A8881-353E-48A6-B1B2-8FD03322DC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000241"/>
            <a:ext cx="7772400" cy="1928826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Retrouver les six groupes d’aliments dans l’assiette, en cliquant </a:t>
            </a:r>
            <a:r>
              <a:rPr lang="fr-FR" dirty="0" smtClean="0">
                <a:solidFill>
                  <a:srgbClr val="FF0000"/>
                </a:solidFill>
              </a:rPr>
              <a:t>slide </a:t>
            </a:r>
            <a:r>
              <a:rPr lang="fr-FR" dirty="0" smtClean="0">
                <a:solidFill>
                  <a:srgbClr val="FF0000"/>
                </a:solidFill>
              </a:rPr>
              <a:t>par </a:t>
            </a:r>
            <a:r>
              <a:rPr lang="fr-FR" dirty="0" smtClean="0">
                <a:solidFill>
                  <a:srgbClr val="FF0000"/>
                </a:solidFill>
              </a:rPr>
              <a:t>slide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000528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4800" dirty="0" smtClean="0"/>
              <a:t>Il est souhaitable de manger tous les jours des aliments </a:t>
            </a:r>
            <a:r>
              <a:rPr lang="fr-FR" sz="4800" smtClean="0"/>
              <a:t>de </a:t>
            </a:r>
            <a:r>
              <a:rPr lang="fr-FR" sz="4800" smtClean="0"/>
              <a:t>chacun </a:t>
            </a:r>
            <a:r>
              <a:rPr lang="fr-FR" sz="4800" dirty="0" smtClean="0"/>
              <a:t>de ces groupes sans oublier que l’eau est la seule </a:t>
            </a:r>
            <a:r>
              <a:rPr lang="fr-FR" sz="4800" smtClean="0"/>
              <a:t>boisson indispensable</a:t>
            </a:r>
            <a:endParaRPr lang="fr-F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LA SANTE DANS L’ASSIETTE</a:t>
            </a:r>
            <a:endParaRPr lang="fr-F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dirty="0" smtClean="0"/>
              <a:t>     </a:t>
            </a:r>
            <a:r>
              <a:rPr lang="fr-FR" sz="3600" b="1" dirty="0" smtClean="0">
                <a:solidFill>
                  <a:srgbClr val="FF0000"/>
                </a:solidFill>
              </a:rPr>
              <a:t>Les six groupes d’aliments dans l’assiette tous les jours et c’est la santé !</a:t>
            </a:r>
            <a:endParaRPr lang="fr-FR" sz="3600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l="42313" t="28473" r="40117" b="16840"/>
          <a:stretch>
            <a:fillRect/>
          </a:stretch>
        </p:blipFill>
        <p:spPr bwMode="auto">
          <a:xfrm>
            <a:off x="2714612" y="1357298"/>
            <a:ext cx="3357586" cy="5201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00232" y="642918"/>
            <a:ext cx="5757874" cy="785818"/>
          </a:xfrm>
          <a:ln w="57150">
            <a:solidFill>
              <a:schemeClr val="bg2"/>
            </a:solidFill>
          </a:ln>
        </p:spPr>
        <p:txBody>
          <a:bodyPr/>
          <a:lstStyle/>
          <a:p>
            <a:r>
              <a:rPr lang="fr-FR" dirty="0" smtClean="0"/>
              <a:t>Laits et produits laitiers</a:t>
            </a:r>
            <a:endParaRPr lang="fr-F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42510" t="27685" r="48834" b="53556"/>
          <a:stretch>
            <a:fillRect/>
          </a:stretch>
        </p:blipFill>
        <p:spPr bwMode="auto">
          <a:xfrm>
            <a:off x="3286116" y="1643049"/>
            <a:ext cx="2286016" cy="2785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57290" y="642918"/>
            <a:ext cx="6186502" cy="939784"/>
          </a:xfrm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fr-FR" dirty="0" smtClean="0"/>
              <a:t>Viandes – poissons- œufs 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1499" t="28488" r="40147" b="53673"/>
          <a:stretch>
            <a:fillRect/>
          </a:stretch>
        </p:blipFill>
        <p:spPr bwMode="auto">
          <a:xfrm>
            <a:off x="2857488" y="2071677"/>
            <a:ext cx="2332726" cy="2800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5984" y="642918"/>
            <a:ext cx="4686304" cy="928694"/>
          </a:xfrm>
          <a:ln w="57150"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fr-FR" dirty="0" smtClean="0"/>
              <a:t>Légumes et fruits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42532" t="47467" r="48645" b="34599"/>
          <a:stretch>
            <a:fillRect/>
          </a:stretch>
        </p:blipFill>
        <p:spPr bwMode="auto">
          <a:xfrm>
            <a:off x="3500430" y="2214554"/>
            <a:ext cx="2071702" cy="236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4414" y="428604"/>
            <a:ext cx="7258072" cy="1143000"/>
          </a:xfrm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fr-FR" dirty="0" smtClean="0"/>
              <a:t>Pain-céréales-pommes de terre-légumes secs</a:t>
            </a:r>
            <a:endParaRPr lang="fr-F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1598" t="47351" r="40004" b="34977"/>
          <a:stretch>
            <a:fillRect/>
          </a:stretch>
        </p:blipFill>
        <p:spPr bwMode="auto">
          <a:xfrm>
            <a:off x="3214678" y="2285991"/>
            <a:ext cx="2119327" cy="2507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4357718" cy="785818"/>
          </a:xfrm>
          <a:ln w="57150">
            <a:solidFill>
              <a:srgbClr val="FFFF00"/>
            </a:solidFill>
          </a:ln>
        </p:spPr>
        <p:txBody>
          <a:bodyPr/>
          <a:lstStyle/>
          <a:p>
            <a:r>
              <a:rPr lang="fr-FR" dirty="0" smtClean="0"/>
              <a:t>Matières grasses</a:t>
            </a:r>
            <a:endParaRPr lang="fr-F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42901" t="65661" r="48575" b="17516"/>
          <a:stretch>
            <a:fillRect/>
          </a:stretch>
        </p:blipFill>
        <p:spPr bwMode="auto">
          <a:xfrm>
            <a:off x="3168818" y="1928800"/>
            <a:ext cx="2189000" cy="242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28860" y="785794"/>
            <a:ext cx="3571900" cy="785818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fr-FR" dirty="0" smtClean="0"/>
              <a:t>Les boissons</a:t>
            </a:r>
            <a:endParaRPr lang="fr-F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1775" t="67240" r="40337" b="16976"/>
          <a:stretch>
            <a:fillRect/>
          </a:stretch>
        </p:blipFill>
        <p:spPr bwMode="auto">
          <a:xfrm>
            <a:off x="3135303" y="2000240"/>
            <a:ext cx="222251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75</Words>
  <Application>Microsoft Office PowerPoint</Application>
  <PresentationFormat>Affichage à l'écran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Retrouver les six groupes d’aliments dans l’assiette, en cliquant slide par slide</vt:lpstr>
      <vt:lpstr>LA SANTE DANS L’ASSIETTE</vt:lpstr>
      <vt:lpstr>Diapositive 3</vt:lpstr>
      <vt:lpstr>Laits et produits laitiers</vt:lpstr>
      <vt:lpstr>Viandes – poissons- œufs </vt:lpstr>
      <vt:lpstr>Légumes et fruits</vt:lpstr>
      <vt:lpstr>Pain-céréales-pommes de terre-légumes secs</vt:lpstr>
      <vt:lpstr>Matières grasses</vt:lpstr>
      <vt:lpstr>Les boissons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SANTE DANS L’ASSIETTE</dc:title>
  <dc:creator>LOVA</dc:creator>
  <cp:lastModifiedBy>LOVA</cp:lastModifiedBy>
  <cp:revision>11</cp:revision>
  <dcterms:created xsi:type="dcterms:W3CDTF">2023-03-31T03:59:24Z</dcterms:created>
  <dcterms:modified xsi:type="dcterms:W3CDTF">2023-04-01T20:03:27Z</dcterms:modified>
</cp:coreProperties>
</file>