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7F840-92AA-4A21-9CA6-CDD5E1029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85E34B-6095-41F1-8ACE-D059005DF9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BD73E6-0A19-47C6-89BF-D05EE13AF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7D2C7-0DFD-4B2E-9764-FFF310D07C49}" type="datetimeFigureOut">
              <a:rPr lang="fr-FR" smtClean="0"/>
              <a:t>25/03/2023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6F0E42-F3D8-4541-8ED9-0D6E88C41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6EA331-F9E5-48E8-95B8-165BEBACF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5F95-C5F3-4D86-A4A7-A549CDBA44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1259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E52C7-37F5-4852-9D5A-FD9D5F3FB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D502FE-3EF6-49C8-BF47-3BB18762BF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41CFE1-01A7-49BE-8BBE-ED2724F8F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7D2C7-0DFD-4B2E-9764-FFF310D07C49}" type="datetimeFigureOut">
              <a:rPr lang="fr-FR" smtClean="0"/>
              <a:t>25/03/2023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7DE4B6-34A7-4C8E-82EC-F31130C74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AD485C-0A25-44AE-83EF-D93B1647F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5F95-C5F3-4D86-A4A7-A549CDBA44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838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0E8C43-665E-43A0-B693-7BDA0DB89A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70A618-AB60-4670-9854-74BA36C178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99BB1-F47B-417C-A8E5-41D21E1AF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7D2C7-0DFD-4B2E-9764-FFF310D07C49}" type="datetimeFigureOut">
              <a:rPr lang="fr-FR" smtClean="0"/>
              <a:t>25/03/2023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9C8EF3-27F6-4C33-BFE7-73B8A7BFE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D4AF38-DB5F-4120-9E1A-BF5D2424F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5F95-C5F3-4D86-A4A7-A549CDBA44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80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4F341-7CEE-4979-8785-1C6833A3C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E8187-78BE-437F-8661-072223EF9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10DC5A-4239-4189-A52F-D0E5AC5E9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7D2C7-0DFD-4B2E-9764-FFF310D07C49}" type="datetimeFigureOut">
              <a:rPr lang="fr-FR" smtClean="0"/>
              <a:t>25/03/2023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88CFC3-6F93-4310-9F19-F76BE7DC9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101ABE-4E94-4D9F-B015-B274DB427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5F95-C5F3-4D86-A4A7-A549CDBA44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7741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B48AD-AE7B-468B-8EEF-7EC62EABB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C44174-3BE0-41F4-8E22-D3134114A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FD1C6F-D721-440C-A33B-3BE7AA430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7D2C7-0DFD-4B2E-9764-FFF310D07C49}" type="datetimeFigureOut">
              <a:rPr lang="fr-FR" smtClean="0"/>
              <a:t>25/03/2023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D16F09-7EE6-4E6F-B501-E2FB9B648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83E8BD-F494-4C28-A924-8343A42EE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5F95-C5F3-4D86-A4A7-A549CDBA44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245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6C44E-C1E9-475C-8FF5-538527603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16605F-0A1D-49BA-B96E-A550B8693E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F9E1E1-96F6-476F-A3AB-6E6F4B3D51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E544AC-4D03-4AE6-83CD-655798273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7D2C7-0DFD-4B2E-9764-FFF310D07C49}" type="datetimeFigureOut">
              <a:rPr lang="fr-FR" smtClean="0"/>
              <a:t>25/03/2023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06C916-FCB8-4BBC-9B08-758AF1848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196373-21AD-4B81-B954-4B3602ADB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5F95-C5F3-4D86-A4A7-A549CDBA44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3590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2D784-30BB-4254-BC85-FEC749C77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6E07A6-2646-4CBB-9A13-D9FE86F12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E8E460-F6F6-4232-BB2F-E15E067356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AEEE7B-29DD-4CBD-93E3-44DD8BBD8D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9AF695-5529-49C1-90B7-D8B293AA83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8826FD-4DB3-4E22-A7A9-DD58AE750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7D2C7-0DFD-4B2E-9764-FFF310D07C49}" type="datetimeFigureOut">
              <a:rPr lang="fr-FR" smtClean="0"/>
              <a:t>25/03/2023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8179FF-6A5D-4717-9582-AC7E53D0B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5A04E2-ADFA-4B4C-983E-183533E7E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5F95-C5F3-4D86-A4A7-A549CDBA44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7929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52E49-7A44-478B-A181-08D9B268C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4F5C28-B733-4498-B9AF-21B2412E0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7D2C7-0DFD-4B2E-9764-FFF310D07C49}" type="datetimeFigureOut">
              <a:rPr lang="fr-FR" smtClean="0"/>
              <a:t>25/03/2023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3CC095-3F35-4EFC-BC8D-B47474258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76A0B5-237B-4D6E-9011-E21EBF6B2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5F95-C5F3-4D86-A4A7-A549CDBA44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605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B81B5E-9B8C-492A-95D2-A4CD47228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7D2C7-0DFD-4B2E-9764-FFF310D07C49}" type="datetimeFigureOut">
              <a:rPr lang="fr-FR" smtClean="0"/>
              <a:t>25/03/2023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609EF0-4AD3-4201-9C3D-32A2C19D2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CDEB47-C15B-4AC6-AC3A-73BC90B77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5F95-C5F3-4D86-A4A7-A549CDBA44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1353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AA47B-909E-4428-8E24-67744F340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AA77F5-BDE4-4E59-B7BE-339ACEC74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4127B3-E693-487F-A429-6FE333F126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57A4EF-73B7-4119-AF30-EAB091015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7D2C7-0DFD-4B2E-9764-FFF310D07C49}" type="datetimeFigureOut">
              <a:rPr lang="fr-FR" smtClean="0"/>
              <a:t>25/03/2023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D2E139-9727-4C75-99D3-483BF788B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5507C0-F9FD-4836-8374-E5840D58A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5F95-C5F3-4D86-A4A7-A549CDBA44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5774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AAD12-92B0-4664-80A9-4F4B6D625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412096-4A94-461B-A87B-8F9B9E48EF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2AE230-A334-45CF-BACA-EC9AF7659F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3E5BA9-F45B-4A54-A961-2DE3E7AD3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7D2C7-0DFD-4B2E-9764-FFF310D07C49}" type="datetimeFigureOut">
              <a:rPr lang="fr-FR" smtClean="0"/>
              <a:t>25/03/2023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FA910F-1C05-46B8-96CB-B34C49AD8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8C21E7-2A63-471C-BD5A-345B5A85A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5F95-C5F3-4D86-A4A7-A549CDBA44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1870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056CC5-2666-4855-998F-3E6649161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5AFEEB-CA0B-4286-A040-E3DC7E8464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80C5C1-9D55-4842-93B9-62E91C8D37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7D2C7-0DFD-4B2E-9764-FFF310D07C49}" type="datetimeFigureOut">
              <a:rPr lang="fr-FR" smtClean="0"/>
              <a:t>25/03/2023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F4FA25-23E1-46FB-9FA1-1AED7CE570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A5F801-7E70-4DB6-A939-8110DF5C39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A5F95-C5F3-4D86-A4A7-A549CDBA44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447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B1E4C-A9AC-443E-89D7-48EEE93266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582159"/>
          </a:xfrm>
        </p:spPr>
        <p:txBody>
          <a:bodyPr/>
          <a:lstStyle/>
          <a:p>
            <a:r>
              <a:rPr lang="fr-FR" dirty="0">
                <a:solidFill>
                  <a:srgbClr val="00B050"/>
                </a:solidFill>
                <a:latin typeface="Algerian" panose="04020705040A02060702" pitchFamily="82" charset="0"/>
              </a:rPr>
              <a:t>Echanges gazeux </a:t>
            </a:r>
            <a:br>
              <a:rPr lang="fr-FR" dirty="0">
                <a:solidFill>
                  <a:srgbClr val="00B050"/>
                </a:solidFill>
                <a:latin typeface="Algerian" panose="04020705040A02060702" pitchFamily="82" charset="0"/>
              </a:rPr>
            </a:br>
            <a:br>
              <a:rPr lang="fr-FR" dirty="0">
                <a:solidFill>
                  <a:srgbClr val="00B050"/>
                </a:solidFill>
                <a:latin typeface="Algerian" panose="04020705040A02060702" pitchFamily="82" charset="0"/>
              </a:rPr>
            </a:br>
            <a:r>
              <a:rPr lang="fr-FR" dirty="0">
                <a:solidFill>
                  <a:srgbClr val="00B050"/>
                </a:solidFill>
                <a:latin typeface="Algerian" panose="04020705040A02060702" pitchFamily="82" charset="0"/>
              </a:rPr>
              <a:t>des plantes vertes</a:t>
            </a:r>
          </a:p>
        </p:txBody>
      </p:sp>
    </p:spTree>
    <p:extLst>
      <p:ext uri="{BB962C8B-B14F-4D97-AF65-F5344CB8AC3E}">
        <p14:creationId xmlns:p14="http://schemas.microsoft.com/office/powerpoint/2010/main" val="1054116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2419AD-21BA-415C-8E4D-ECE73CE38A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FR" sz="4400" dirty="0">
                <a:solidFill>
                  <a:srgbClr val="0070C0"/>
                </a:solidFill>
              </a:rPr>
              <a:t>Analyser le document ci-après puis dégager les types d’échanges gazeux des plantes vertes:</a:t>
            </a:r>
          </a:p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				</a:t>
            </a:r>
            <a:r>
              <a:rPr lang="fr-FR" sz="4400" dirty="0">
                <a:solidFill>
                  <a:srgbClr val="FF0000"/>
                </a:solidFill>
              </a:rPr>
              <a:t>¤ A l’obscurité.</a:t>
            </a:r>
          </a:p>
          <a:p>
            <a:pPr marL="0" indent="0">
              <a:buNone/>
            </a:pPr>
            <a:endParaRPr lang="fr-FR" sz="4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4400" dirty="0">
                <a:solidFill>
                  <a:srgbClr val="FF0000"/>
                </a:solidFill>
              </a:rPr>
              <a:t>				¤ A la lumière.</a:t>
            </a:r>
          </a:p>
          <a:p>
            <a:pPr marL="0" indent="0">
              <a:buNone/>
            </a:pPr>
            <a:endParaRPr lang="fr-F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96885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0948BF8-E342-4424-9203-ACDDAA1773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2399" r="12413"/>
          <a:stretch/>
        </p:blipFill>
        <p:spPr>
          <a:xfrm>
            <a:off x="821635" y="328612"/>
            <a:ext cx="10601739" cy="6363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187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59CA2-C4CA-4ED1-9DBB-1CD4634291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183" y="566668"/>
            <a:ext cx="10515600" cy="5542584"/>
          </a:xfrm>
        </p:spPr>
        <p:txBody>
          <a:bodyPr/>
          <a:lstStyle/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¤ A l’obscurité</a:t>
            </a:r>
          </a:p>
          <a:p>
            <a:pPr marL="0" indent="0" algn="ctr">
              <a:buNone/>
            </a:pPr>
            <a:r>
              <a:rPr lang="fr-FR" dirty="0"/>
              <a:t>           </a:t>
            </a:r>
            <a:r>
              <a:rPr lang="fr-FR" sz="4000" b="1" dirty="0">
                <a:solidFill>
                  <a:srgbClr val="0070C0"/>
                </a:solidFill>
              </a:rPr>
              <a:t>EGR</a:t>
            </a:r>
            <a:r>
              <a:rPr lang="fr-FR" dirty="0"/>
              <a:t> ou </a:t>
            </a:r>
            <a:r>
              <a:rPr lang="fr-FR" dirty="0">
                <a:solidFill>
                  <a:srgbClr val="FF0000"/>
                </a:solidFill>
              </a:rPr>
              <a:t>E</a:t>
            </a:r>
            <a:r>
              <a:rPr lang="fr-FR" dirty="0">
                <a:solidFill>
                  <a:srgbClr val="0070C0"/>
                </a:solidFill>
              </a:rPr>
              <a:t>change </a:t>
            </a:r>
            <a:r>
              <a:rPr lang="fr-FR" dirty="0">
                <a:solidFill>
                  <a:srgbClr val="FF0000"/>
                </a:solidFill>
              </a:rPr>
              <a:t>G</a:t>
            </a:r>
            <a:r>
              <a:rPr lang="fr-FR" dirty="0">
                <a:solidFill>
                  <a:srgbClr val="0070C0"/>
                </a:solidFill>
              </a:rPr>
              <a:t>azeux  </a:t>
            </a:r>
            <a:r>
              <a:rPr lang="fr-FR" dirty="0">
                <a:solidFill>
                  <a:srgbClr val="FF0000"/>
                </a:solidFill>
              </a:rPr>
              <a:t>R</a:t>
            </a:r>
            <a:r>
              <a:rPr lang="fr-FR" dirty="0">
                <a:solidFill>
                  <a:srgbClr val="0070C0"/>
                </a:solidFill>
              </a:rPr>
              <a:t>espiratoire</a:t>
            </a:r>
            <a:r>
              <a:rPr lang="fr-FR" dirty="0"/>
              <a:t>: </a:t>
            </a:r>
          </a:p>
          <a:p>
            <a:pPr marL="0" indent="0" algn="ctr">
              <a:buNone/>
            </a:pPr>
            <a:r>
              <a:rPr lang="fr-FR" dirty="0">
                <a:solidFill>
                  <a:srgbClr val="00B050"/>
                </a:solidFill>
              </a:rPr>
              <a:t>           Absorption de O</a:t>
            </a:r>
            <a:r>
              <a:rPr lang="fr-FR" sz="2000" b="1" dirty="0">
                <a:solidFill>
                  <a:srgbClr val="00B050"/>
                </a:solidFill>
              </a:rPr>
              <a:t>2</a:t>
            </a:r>
            <a:r>
              <a:rPr lang="fr-FR" dirty="0">
                <a:solidFill>
                  <a:srgbClr val="00B050"/>
                </a:solidFill>
              </a:rPr>
              <a:t> et rejet de CO</a:t>
            </a:r>
            <a:r>
              <a:rPr lang="fr-FR" sz="2000" b="1" dirty="0">
                <a:solidFill>
                  <a:srgbClr val="00B050"/>
                </a:solidFill>
              </a:rPr>
              <a:t>2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¤ A la lumière</a:t>
            </a:r>
          </a:p>
          <a:p>
            <a:pPr marL="0" indent="0" algn="ctr">
              <a:buNone/>
            </a:pPr>
            <a:r>
              <a:rPr lang="fr-FR" dirty="0"/>
              <a:t>          </a:t>
            </a:r>
            <a:r>
              <a:rPr lang="fr-FR" sz="4000" b="1" dirty="0">
                <a:solidFill>
                  <a:srgbClr val="0070C0"/>
                </a:solidFill>
              </a:rPr>
              <a:t>EGC</a:t>
            </a:r>
            <a:r>
              <a:rPr lang="fr-FR" dirty="0"/>
              <a:t> ou </a:t>
            </a:r>
            <a:r>
              <a:rPr lang="fr-FR" dirty="0">
                <a:solidFill>
                  <a:srgbClr val="FF0000"/>
                </a:solidFill>
              </a:rPr>
              <a:t>E</a:t>
            </a:r>
            <a:r>
              <a:rPr lang="fr-FR" dirty="0">
                <a:solidFill>
                  <a:srgbClr val="0070C0"/>
                </a:solidFill>
              </a:rPr>
              <a:t>change </a:t>
            </a:r>
            <a:r>
              <a:rPr lang="fr-FR" dirty="0">
                <a:solidFill>
                  <a:srgbClr val="FF0000"/>
                </a:solidFill>
              </a:rPr>
              <a:t>G</a:t>
            </a:r>
            <a:r>
              <a:rPr lang="fr-FR" dirty="0">
                <a:solidFill>
                  <a:srgbClr val="0070C0"/>
                </a:solidFill>
              </a:rPr>
              <a:t>azeux </a:t>
            </a:r>
            <a:r>
              <a:rPr lang="fr-FR" dirty="0">
                <a:solidFill>
                  <a:srgbClr val="FF0000"/>
                </a:solidFill>
              </a:rPr>
              <a:t>C</a:t>
            </a:r>
            <a:r>
              <a:rPr lang="fr-FR" dirty="0">
                <a:solidFill>
                  <a:srgbClr val="0070C0"/>
                </a:solidFill>
              </a:rPr>
              <a:t>hlorophyllien</a:t>
            </a:r>
            <a:r>
              <a:rPr lang="fr-FR" dirty="0"/>
              <a:t>: </a:t>
            </a:r>
          </a:p>
          <a:p>
            <a:pPr marL="0" indent="0" algn="ctr">
              <a:buNone/>
            </a:pPr>
            <a:r>
              <a:rPr lang="fr-FR" dirty="0"/>
              <a:t>           </a:t>
            </a:r>
            <a:r>
              <a:rPr lang="fr-FR" dirty="0">
                <a:solidFill>
                  <a:srgbClr val="00B050"/>
                </a:solidFill>
              </a:rPr>
              <a:t>Absorption de CO</a:t>
            </a:r>
            <a:r>
              <a:rPr lang="fr-FR" sz="2000" b="1" dirty="0">
                <a:solidFill>
                  <a:srgbClr val="00B050"/>
                </a:solidFill>
              </a:rPr>
              <a:t>2</a:t>
            </a:r>
            <a:r>
              <a:rPr lang="fr-FR" dirty="0">
                <a:solidFill>
                  <a:srgbClr val="00B050"/>
                </a:solidFill>
              </a:rPr>
              <a:t> et rejet de O</a:t>
            </a:r>
            <a:r>
              <a:rPr lang="fr-FR" sz="2000" b="1" dirty="0">
                <a:solidFill>
                  <a:srgbClr val="00B050"/>
                </a:solidFill>
              </a:rPr>
              <a:t>2</a:t>
            </a:r>
          </a:p>
          <a:p>
            <a:pPr marL="0" indent="0" algn="ctr">
              <a:buNone/>
            </a:pPr>
            <a:r>
              <a:rPr lang="fr-FR" dirty="0"/>
              <a:t>             </a:t>
            </a:r>
            <a:r>
              <a:rPr lang="fr-FR" sz="3600" b="1" dirty="0">
                <a:solidFill>
                  <a:srgbClr val="FF0000"/>
                </a:solidFill>
              </a:rPr>
              <a:t>et </a:t>
            </a:r>
          </a:p>
          <a:p>
            <a:pPr marL="0" indent="0" algn="ctr">
              <a:buNone/>
            </a:pPr>
            <a:r>
              <a:rPr lang="fr-FR" dirty="0"/>
              <a:t>          </a:t>
            </a:r>
            <a:r>
              <a:rPr lang="fr-FR" sz="4000" b="1" dirty="0">
                <a:solidFill>
                  <a:srgbClr val="0070C0"/>
                </a:solidFill>
              </a:rPr>
              <a:t>EGR</a:t>
            </a:r>
            <a:r>
              <a:rPr lang="fr-FR" dirty="0"/>
              <a:t> ou </a:t>
            </a:r>
            <a:r>
              <a:rPr lang="fr-FR" dirty="0">
                <a:solidFill>
                  <a:srgbClr val="FF0000"/>
                </a:solidFill>
              </a:rPr>
              <a:t>E</a:t>
            </a:r>
            <a:r>
              <a:rPr lang="fr-FR" dirty="0">
                <a:solidFill>
                  <a:srgbClr val="0070C0"/>
                </a:solidFill>
              </a:rPr>
              <a:t>change </a:t>
            </a:r>
            <a:r>
              <a:rPr lang="fr-FR" dirty="0">
                <a:solidFill>
                  <a:srgbClr val="FF0000"/>
                </a:solidFill>
              </a:rPr>
              <a:t>G</a:t>
            </a:r>
            <a:r>
              <a:rPr lang="fr-FR" dirty="0">
                <a:solidFill>
                  <a:srgbClr val="0070C0"/>
                </a:solidFill>
              </a:rPr>
              <a:t>azeux  </a:t>
            </a:r>
            <a:r>
              <a:rPr lang="fr-FR" dirty="0">
                <a:solidFill>
                  <a:srgbClr val="FF0000"/>
                </a:solidFill>
              </a:rPr>
              <a:t>R</a:t>
            </a:r>
            <a:r>
              <a:rPr lang="fr-FR" dirty="0">
                <a:solidFill>
                  <a:srgbClr val="0070C0"/>
                </a:solidFill>
              </a:rPr>
              <a:t>espiratoire</a:t>
            </a:r>
            <a:r>
              <a:rPr lang="fr-FR" dirty="0"/>
              <a:t>: </a:t>
            </a:r>
          </a:p>
          <a:p>
            <a:pPr marL="0" indent="0" algn="ctr">
              <a:buNone/>
            </a:pPr>
            <a:r>
              <a:rPr lang="fr-FR" dirty="0"/>
              <a:t>             </a:t>
            </a:r>
            <a:r>
              <a:rPr lang="fr-FR" dirty="0">
                <a:solidFill>
                  <a:srgbClr val="00B050"/>
                </a:solidFill>
              </a:rPr>
              <a:t>Absorption de O</a:t>
            </a:r>
            <a:r>
              <a:rPr lang="fr-FR" sz="2000" b="1" dirty="0">
                <a:solidFill>
                  <a:srgbClr val="00B050"/>
                </a:solidFill>
              </a:rPr>
              <a:t>2 </a:t>
            </a:r>
            <a:r>
              <a:rPr lang="fr-FR" dirty="0">
                <a:solidFill>
                  <a:srgbClr val="00B050"/>
                </a:solidFill>
              </a:rPr>
              <a:t>et rejet de CO</a:t>
            </a:r>
            <a:r>
              <a:rPr lang="fr-FR" sz="2000" b="1" dirty="0">
                <a:solidFill>
                  <a:srgbClr val="00B050"/>
                </a:solidFill>
              </a:rPr>
              <a:t>2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2325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82BBF-FBC9-4B46-95C7-D9AD09C6B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0070C0"/>
                </a:solidFill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2AD73-EC0F-48CB-A039-1E4E0C16D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4400" dirty="0">
                <a:solidFill>
                  <a:srgbClr val="FF0000"/>
                </a:solidFill>
              </a:rPr>
              <a:t>¤</a:t>
            </a:r>
            <a:r>
              <a:rPr lang="fr-FR" sz="4400" dirty="0"/>
              <a:t> </a:t>
            </a:r>
            <a:r>
              <a:rPr lang="fr-FR" sz="4400" dirty="0">
                <a:solidFill>
                  <a:srgbClr val="FF0000"/>
                </a:solidFill>
              </a:rPr>
              <a:t>A l’obscurité</a:t>
            </a:r>
            <a:r>
              <a:rPr lang="fr-FR" sz="4400" dirty="0"/>
              <a:t>, la plante respire et la photosynthèse s’arrête. </a:t>
            </a:r>
          </a:p>
          <a:p>
            <a:pPr marL="0" indent="0">
              <a:buNone/>
            </a:pPr>
            <a:endParaRPr lang="fr-FR" sz="4400" dirty="0"/>
          </a:p>
          <a:p>
            <a:pPr marL="0" indent="0">
              <a:buNone/>
            </a:pPr>
            <a:r>
              <a:rPr lang="fr-FR" sz="4400" dirty="0">
                <a:solidFill>
                  <a:srgbClr val="FF0000"/>
                </a:solidFill>
              </a:rPr>
              <a:t>¤ A la lumière</a:t>
            </a:r>
            <a:r>
              <a:rPr lang="fr-FR" sz="4400" dirty="0"/>
              <a:t>, la photosynthèse et la respiration s’effectuent simultanément.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1082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96</Words>
  <Application>Microsoft Office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Algerian</vt:lpstr>
      <vt:lpstr>Arial</vt:lpstr>
      <vt:lpstr>Calibri</vt:lpstr>
      <vt:lpstr>Calibri Light</vt:lpstr>
      <vt:lpstr>Office Theme</vt:lpstr>
      <vt:lpstr>Echanges gazeux   des plantes vertes</vt:lpstr>
      <vt:lpstr>PowerPoint Presentation</vt:lpstr>
      <vt:lpstr>PowerPoint Presentation</vt:lpstr>
      <vt:lpstr>PowerPoint Presentation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Echanges gazeux des plantes vertes</dc:title>
  <dc:creator>Fetra</dc:creator>
  <cp:lastModifiedBy>Fetra</cp:lastModifiedBy>
  <cp:revision>4</cp:revision>
  <dcterms:created xsi:type="dcterms:W3CDTF">2023-03-23T12:31:16Z</dcterms:created>
  <dcterms:modified xsi:type="dcterms:W3CDTF">2023-03-25T19:14:26Z</dcterms:modified>
</cp:coreProperties>
</file>