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emf"/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26440"/>
            <a:ext cx="9144000" cy="1099820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r>
              <a:rPr lang="en-US" sz="489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Travail d’une force constante</a:t>
            </a:r>
            <a:endParaRPr lang="en-US" sz="489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22045" y="2186940"/>
            <a:ext cx="10201275" cy="3993515"/>
          </a:xfrm>
        </p:spPr>
        <p:txBody>
          <a:bodyPr/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Lorsqu’un système se déplace d’un point A à un point B ,  le travai</a:t>
            </a:r>
            <a:r>
              <a:rPr lang="en-US"/>
              <a:t>l               </a:t>
            </a:r>
            <a:endParaRPr lang="en-US"/>
          </a:p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       d’une force constante</a:t>
            </a:r>
            <a:r>
              <a:rPr lang="en-US"/>
              <a:t>           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sur ce trajet est donné par la relation: </a:t>
            </a:r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  <a:p>
            <a:pPr algn="l"/>
            <a:r>
              <a:rPr lang="en-US" b="1"/>
              <a:t>W  le travail (en J)</a:t>
            </a:r>
            <a:endParaRPr lang="en-US" b="1"/>
          </a:p>
          <a:p>
            <a:pPr algn="l"/>
            <a:r>
              <a:rPr lang="en-US" b="1"/>
              <a:t>F la norme de la force constante (en N )</a:t>
            </a:r>
            <a:endParaRPr lang="en-US" b="1"/>
          </a:p>
          <a:p>
            <a:pPr algn="l"/>
            <a:r>
              <a:rPr lang="en-US" b="1"/>
              <a:t>AB longueur du segment [ AB ]  (en m )</a:t>
            </a:r>
            <a:endParaRPr lang="en-US" b="1"/>
          </a:p>
          <a:p>
            <a:pPr algn="l"/>
            <a:r>
              <a:rPr lang="en-US" b="1"/>
              <a:t>                     angle ( en degré ou en radian )</a:t>
            </a:r>
            <a:endParaRPr lang="en-US" b="1"/>
          </a:p>
          <a:p>
            <a:pPr algn="l"/>
            <a:endParaRPr lang="en-US" b="1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57880" y="3806825"/>
            <a:ext cx="5476240" cy="6731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045" y="5758180"/>
            <a:ext cx="1476375" cy="42227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270" y="2597785"/>
            <a:ext cx="1178560" cy="4826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9775" y="2554605"/>
            <a:ext cx="404495" cy="40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fr-FR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Énergie cinétique</a:t>
            </a:r>
            <a:endParaRPr lang="en-US" altLang="fr-FR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10516235" cy="4351655"/>
          </a:xfrm>
          <a:noFill/>
        </p:spPr>
        <p:txBody>
          <a:bodyPr/>
          <a:p>
            <a:r>
              <a:rPr lang="en-US" altLang="fr-FR" sz="2400" b="1">
                <a:latin typeface="Arial" panose="020B0604020202020204" pitchFamily="34" charset="0"/>
                <a:cs typeface="Arial" panose="020B0604020202020204" pitchFamily="34" charset="0"/>
              </a:rPr>
              <a:t>L’énergie cinétique d’un système assimilé à un point matériel M est définie par la relation suivante:</a:t>
            </a:r>
            <a:endParaRPr lang="en-US" altLang="fr-FR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fr-FR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fr-FR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fr-FR" sz="2400" b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fr-FR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fr-FR" sz="2400" b="1">
                <a:latin typeface="Arial" panose="020B0604020202020204" pitchFamily="34" charset="0"/>
                <a:cs typeface="Arial" panose="020B0604020202020204" pitchFamily="34" charset="0"/>
              </a:rPr>
              <a:t>  l’énergie cinétique  ( en J )</a:t>
            </a:r>
            <a:endParaRPr lang="en-US" altLang="fr-FR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fr-FR" sz="2400" b="1">
                <a:latin typeface="Arial" panose="020B0604020202020204" pitchFamily="34" charset="0"/>
                <a:cs typeface="Arial" panose="020B0604020202020204" pitchFamily="34" charset="0"/>
              </a:rPr>
              <a:t>M masse du système  ( en kg )</a:t>
            </a:r>
            <a:endParaRPr lang="en-US" altLang="fr-FR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fr-FR" sz="2400" b="1">
                <a:latin typeface="Arial" panose="020B0604020202020204" pitchFamily="34" charset="0"/>
                <a:cs typeface="Arial" panose="020B0604020202020204" pitchFamily="34" charset="0"/>
              </a:rPr>
              <a:t>v la norme du vecteur vitesse du système  ( en m/s )</a:t>
            </a:r>
            <a:endParaRPr lang="en-US" altLang="fr-FR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ce réservé du contenu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3898265" y="3158490"/>
            <a:ext cx="3656330" cy="1354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WPS Presentation</Application>
  <PresentationFormat>宽屏</PresentationFormat>
  <Paragraphs>21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ASUS</cp:lastModifiedBy>
  <cp:revision>2</cp:revision>
  <dcterms:created xsi:type="dcterms:W3CDTF">2023-03-02T09:20:49Z</dcterms:created>
  <dcterms:modified xsi:type="dcterms:W3CDTF">2023-03-02T10:18:01Z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1036-11.2.0.11486</vt:lpwstr>
  </property>
  <property fmtid="{D5CDD505-2E9C-101B-9397-08002B2CF9AE}" pid="3" name="ICV">
    <vt:lpwstr>BF8C8CBFD63E4E06A4B32AB8F7F95ED6</vt:lpwstr>
  </property>
</Properties>
</file>