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latribune.cyber-diego.com/images/stories/2011/dec/jatropha_15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latribune.cyber-diego.com/images/stories/2011/dec/jatropha_12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latribune.cyber-diego.com/images/stories/2011/dec/jatropha_16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atribune.cyber-diego.com/images/stories/2011/dec/jatropha_06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latribune.cyber-diego.com/images/stories/2011/dec/jatropha_07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latribune.cyber-diego.com/images/stories/2011/dec/jatropha_08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latribune.cyber-diego.com/images/stories/2011/dec/jatropha_09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s://latribune.cyber-diego.com/images/stories/2011/dec/jatropha_10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latribune.cyber-diego.com/images/stories/2011/dec/jatropha_17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latribune.cyber-diego.com/images/stories/2011/dec/jatropha_11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4650D-7971-48DD-9448-70D1D66E6F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FF0000"/>
                </a:solidFill>
                <a:latin typeface="Algerian" panose="04020705040A02060702" pitchFamily="82" charset="0"/>
              </a:rPr>
              <a:t>Jatropha, plante à potentialité biocarburant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CA333E-1183-4101-89EC-D2C4852BFC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463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85F6-114B-4555-9717-8A420A93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 descr="Savon à base de résidu de filtrage de l'huile de jatropha">
            <a:hlinkClick r:id="rId2" tooltip="&quot;Savon à base de résidu de filtrage de l'huile de jatropha&quot;"/>
            <a:extLst>
              <a:ext uri="{FF2B5EF4-FFF2-40B4-BE49-F238E27FC236}">
                <a16:creationId xmlns:a16="http://schemas.microsoft.com/office/drawing/2014/main" id="{3FF62E21-C031-4B95-8DD6-8DC19D9321A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16" y="1737359"/>
            <a:ext cx="5062332" cy="45971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AC7E81B-BF6B-4C09-9F83-E5C21B4D3CDF}"/>
              </a:ext>
            </a:extLst>
          </p:cNvPr>
          <p:cNvSpPr/>
          <p:nvPr/>
        </p:nvSpPr>
        <p:spPr>
          <a:xfrm>
            <a:off x="6559826" y="1737359"/>
            <a:ext cx="4916558" cy="45971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Les résidus de filtration sont récupérés et peuvent être utilisés pour fabriquer du savon</a:t>
            </a:r>
          </a:p>
        </p:txBody>
      </p:sp>
    </p:spTree>
    <p:extLst>
      <p:ext uri="{BB962C8B-B14F-4D97-AF65-F5344CB8AC3E}">
        <p14:creationId xmlns:p14="http://schemas.microsoft.com/office/powerpoint/2010/main" val="353380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B28C0-5A20-481C-B1B5-3E50F32E2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 descr="Filtrage de l'huile de jatropha">
            <a:hlinkClick r:id="rId2" tooltip="&quot;Filtrage de l'huile de jatropha&quot;"/>
            <a:extLst>
              <a:ext uri="{FF2B5EF4-FFF2-40B4-BE49-F238E27FC236}">
                <a16:creationId xmlns:a16="http://schemas.microsoft.com/office/drawing/2014/main" id="{6FE4B243-171A-4651-8A3F-FE5B4D6859D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" y="1737360"/>
            <a:ext cx="4754880" cy="46104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D99950E2-481C-43E5-A34A-42F3EE6A1B1A}"/>
              </a:ext>
            </a:extLst>
          </p:cNvPr>
          <p:cNvSpPr/>
          <p:nvPr/>
        </p:nvSpPr>
        <p:spPr>
          <a:xfrm>
            <a:off x="6930886" y="3246783"/>
            <a:ext cx="3339548" cy="104692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Filtrage de l’huile de Jatropha</a:t>
            </a:r>
          </a:p>
        </p:txBody>
      </p:sp>
    </p:spTree>
    <p:extLst>
      <p:ext uri="{BB962C8B-B14F-4D97-AF65-F5344CB8AC3E}">
        <p14:creationId xmlns:p14="http://schemas.microsoft.com/office/powerpoint/2010/main" val="3663697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282E5-4B09-46A5-BE3D-93F521525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 descr="Filtrage final et stockage de l'huile de jatropha">
            <a:hlinkClick r:id="rId2" tooltip="&quot;Filtrage final et stockage de l'huile de jatropha&quot;"/>
            <a:extLst>
              <a:ext uri="{FF2B5EF4-FFF2-40B4-BE49-F238E27FC236}">
                <a16:creationId xmlns:a16="http://schemas.microsoft.com/office/drawing/2014/main" id="{CBA7347C-34F7-4BCA-B72B-103CAA02749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706" y="1737359"/>
            <a:ext cx="4545495" cy="462368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58600C4-9524-45C1-BA77-DC9E4EC71032}"/>
              </a:ext>
            </a:extLst>
          </p:cNvPr>
          <p:cNvSpPr/>
          <p:nvPr/>
        </p:nvSpPr>
        <p:spPr>
          <a:xfrm>
            <a:off x="6524046" y="1737359"/>
            <a:ext cx="4289728" cy="4544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Après une deuxième filtration, l'huile est stockée avant d'être conditionnée pour la distribution</a:t>
            </a:r>
          </a:p>
        </p:txBody>
      </p:sp>
    </p:spTree>
    <p:extLst>
      <p:ext uri="{BB962C8B-B14F-4D97-AF65-F5344CB8AC3E}">
        <p14:creationId xmlns:p14="http://schemas.microsoft.com/office/powerpoint/2010/main" val="311239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11FB7-8268-4676-B1A6-9399430A8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EB347-BC22-4827-BED4-6A2F2962D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737360"/>
            <a:ext cx="7779026" cy="4131734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fr-FR" sz="4000" b="1" i="1" dirty="0">
                <a:solidFill>
                  <a:schemeClr val="tx1"/>
                </a:solidFill>
              </a:rPr>
              <a:t>Jatropha</a:t>
            </a:r>
            <a:r>
              <a:rPr lang="fr-FR" sz="4000" dirty="0">
                <a:solidFill>
                  <a:schemeClr val="tx1"/>
                </a:solidFill>
              </a:rPr>
              <a:t> est  une plante Dicotylédone de la famille des </a:t>
            </a:r>
            <a:r>
              <a:rPr lang="fr-FR" sz="4000" i="1" dirty="0">
                <a:solidFill>
                  <a:schemeClr val="tx1"/>
                </a:solidFill>
              </a:rPr>
              <a:t>Euphorbiacées</a:t>
            </a:r>
            <a:r>
              <a:rPr lang="fr-FR" sz="4000" dirty="0">
                <a:solidFill>
                  <a:schemeClr val="tx1"/>
                </a:solidFill>
              </a:rPr>
              <a:t> connue sous le nom de </a:t>
            </a:r>
            <a:r>
              <a:rPr lang="fr-FR" sz="4000" dirty="0" err="1">
                <a:solidFill>
                  <a:schemeClr val="tx1"/>
                </a:solidFill>
              </a:rPr>
              <a:t>Kinana</a:t>
            </a:r>
            <a:r>
              <a:rPr lang="fr-FR" sz="4000" dirty="0">
                <a:solidFill>
                  <a:schemeClr val="tx1"/>
                </a:solidFill>
              </a:rPr>
              <a:t>, </a:t>
            </a:r>
            <a:r>
              <a:rPr lang="fr-FR" sz="4000" dirty="0" err="1">
                <a:solidFill>
                  <a:schemeClr val="tx1"/>
                </a:solidFill>
              </a:rPr>
              <a:t>vavavelona</a:t>
            </a:r>
            <a:r>
              <a:rPr lang="fr-FR" sz="4000" dirty="0">
                <a:solidFill>
                  <a:schemeClr val="tx1"/>
                </a:solidFill>
              </a:rPr>
              <a:t> , ou </a:t>
            </a:r>
            <a:r>
              <a:rPr lang="fr-FR" sz="4000" dirty="0" err="1">
                <a:solidFill>
                  <a:schemeClr val="tx1"/>
                </a:solidFill>
              </a:rPr>
              <a:t>voanongo</a:t>
            </a:r>
            <a:r>
              <a:rPr lang="fr-FR" sz="4000" dirty="0">
                <a:solidFill>
                  <a:schemeClr val="tx1"/>
                </a:solidFill>
              </a:rPr>
              <a:t>. Une espèce qui pousse dans le Sud de Madagascar est nommée </a:t>
            </a:r>
            <a:r>
              <a:rPr lang="fr-FR" sz="4000" b="1" i="1" dirty="0">
                <a:solidFill>
                  <a:schemeClr val="tx1"/>
                </a:solidFill>
              </a:rPr>
              <a:t>Jatropha </a:t>
            </a:r>
            <a:r>
              <a:rPr lang="fr-FR" sz="4000" b="1" i="1" dirty="0" err="1">
                <a:solidFill>
                  <a:schemeClr val="tx1"/>
                </a:solidFill>
              </a:rPr>
              <a:t>mahafalensis</a:t>
            </a:r>
            <a:r>
              <a:rPr lang="fr-FR" sz="4000" b="1" i="1" dirty="0">
                <a:solidFill>
                  <a:schemeClr val="tx1"/>
                </a:solidFill>
              </a:rPr>
              <a:t>.</a:t>
            </a:r>
            <a:endParaRPr lang="fr-FR" sz="4000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5500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8B9F8-B764-47AB-996E-DECB25F2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 descr="C:\Users\Fetra\AppData\Local\Microsoft\Windows\INetCache\Content.MSO\8C3ED634.tmp">
            <a:extLst>
              <a:ext uri="{FF2B5EF4-FFF2-40B4-BE49-F238E27FC236}">
                <a16:creationId xmlns:a16="http://schemas.microsoft.com/office/drawing/2014/main" id="{C469548E-F146-43E4-A6A8-EC00B66595AC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30" y="1737360"/>
            <a:ext cx="4778735" cy="4610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leur de jatropha">
            <a:hlinkClick r:id="rId3" tooltip="&quot;Fleur de jatropha&quot;"/>
            <a:extLst>
              <a:ext uri="{FF2B5EF4-FFF2-40B4-BE49-F238E27FC236}">
                <a16:creationId xmlns:a16="http://schemas.microsoft.com/office/drawing/2014/main" id="{F4B87D55-AA7F-485F-A9AF-3351A4177A0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0846" y="1737359"/>
            <a:ext cx="4171784" cy="46104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0573FBD-03DD-4456-BA3F-93E4F613EF35}"/>
              </a:ext>
            </a:extLst>
          </p:cNvPr>
          <p:cNvSpPr/>
          <p:nvPr/>
        </p:nvSpPr>
        <p:spPr>
          <a:xfrm>
            <a:off x="5929023" y="2226365"/>
            <a:ext cx="1444487" cy="8613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Plante de Jatropha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9861328-78A7-49AE-A2D6-866AE4B23049}"/>
              </a:ext>
            </a:extLst>
          </p:cNvPr>
          <p:cNvSpPr/>
          <p:nvPr/>
        </p:nvSpPr>
        <p:spPr>
          <a:xfrm>
            <a:off x="5404236" y="4962939"/>
            <a:ext cx="1444488" cy="86139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Fleur de Jatropha</a:t>
            </a:r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44AAE9E9-013C-4EC6-9151-C156533AD558}"/>
              </a:ext>
            </a:extLst>
          </p:cNvPr>
          <p:cNvSpPr/>
          <p:nvPr/>
        </p:nvSpPr>
        <p:spPr>
          <a:xfrm>
            <a:off x="5269066" y="2491409"/>
            <a:ext cx="659958" cy="3975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88D90238-6D58-4DC3-8024-5FDED55E8DFC}"/>
              </a:ext>
            </a:extLst>
          </p:cNvPr>
          <p:cNvSpPr/>
          <p:nvPr/>
        </p:nvSpPr>
        <p:spPr>
          <a:xfrm>
            <a:off x="6848724" y="5287617"/>
            <a:ext cx="742122" cy="3578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244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DFE76-F90B-4ADA-8F0A-44FDC6A4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Extraction d’huile de Jatropha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D36DE-3C85-4C46-B072-CCD8A5B0A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2914" y="1737360"/>
            <a:ext cx="5367131" cy="402336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L’huile de Jatropha extraite de son fruit peut être utilisée pour produire du savon et des bougies et aussi comme source d’agrocarburant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3964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1B8BE-E07B-4898-B294-24BEE1A5D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 descr="Grappe de fruits de jatropha encore verts">
            <a:hlinkClick r:id="rId2" tooltip="&quot;Grappe de fruits de jatropha encore verts&quot;"/>
            <a:extLst>
              <a:ext uri="{FF2B5EF4-FFF2-40B4-BE49-F238E27FC236}">
                <a16:creationId xmlns:a16="http://schemas.microsoft.com/office/drawing/2014/main" id="{1CAA4ECC-74B9-442F-97B7-528DA45F687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" y="1737360"/>
            <a:ext cx="5573506" cy="46104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D0CCA1CC-B64E-49D5-B223-D7F683BBC28A}"/>
              </a:ext>
            </a:extLst>
          </p:cNvPr>
          <p:cNvSpPr/>
          <p:nvPr/>
        </p:nvSpPr>
        <p:spPr>
          <a:xfrm>
            <a:off x="7315201" y="3193774"/>
            <a:ext cx="3326296" cy="96740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Grappe de fruits de jatropha encore verts</a:t>
            </a:r>
          </a:p>
        </p:txBody>
      </p:sp>
    </p:spTree>
    <p:extLst>
      <p:ext uri="{BB962C8B-B14F-4D97-AF65-F5344CB8AC3E}">
        <p14:creationId xmlns:p14="http://schemas.microsoft.com/office/powerpoint/2010/main" val="464083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14923-1051-4991-BD2F-6A01CD919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 descr="Graines de jatropha">
            <a:hlinkClick r:id="rId2" tooltip="&quot;Graines de jatropha&quot;"/>
            <a:extLst>
              <a:ext uri="{FF2B5EF4-FFF2-40B4-BE49-F238E27FC236}">
                <a16:creationId xmlns:a16="http://schemas.microsoft.com/office/drawing/2014/main" id="{9271CB93-7B59-47A7-955B-416A4B78DEA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65" y="1737360"/>
            <a:ext cx="5751443" cy="466343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405346D1-B008-467E-A6A7-8B15CCF58C54}"/>
              </a:ext>
            </a:extLst>
          </p:cNvPr>
          <p:cNvSpPr/>
          <p:nvPr/>
        </p:nvSpPr>
        <p:spPr>
          <a:xfrm>
            <a:off x="7315201" y="3193774"/>
            <a:ext cx="3326296" cy="96740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Graines de jatropha</a:t>
            </a:r>
          </a:p>
        </p:txBody>
      </p:sp>
    </p:spTree>
    <p:extLst>
      <p:ext uri="{BB962C8B-B14F-4D97-AF65-F5344CB8AC3E}">
        <p14:creationId xmlns:p14="http://schemas.microsoft.com/office/powerpoint/2010/main" val="1163837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71A24-D044-48DC-8726-4E1FE0039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 descr="Pressage du Jatropha.">
            <a:hlinkClick r:id="rId2" tooltip="&quot;Pressage du Jatropha.&quot;"/>
            <a:extLst>
              <a:ext uri="{FF2B5EF4-FFF2-40B4-BE49-F238E27FC236}">
                <a16:creationId xmlns:a16="http://schemas.microsoft.com/office/drawing/2014/main" id="{7B202976-7E46-4AA7-82B8-3DC8591E8F4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12" y="1737359"/>
            <a:ext cx="4106420" cy="4610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Pressage du Jatropha.">
            <a:hlinkClick r:id="rId4" tooltip="&quot;Pressage du Jatropha.&quot;"/>
            <a:extLst>
              <a:ext uri="{FF2B5EF4-FFF2-40B4-BE49-F238E27FC236}">
                <a16:creationId xmlns:a16="http://schemas.microsoft.com/office/drawing/2014/main" id="{8B63F40D-2DA6-4A80-AA91-43BF2290FAC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627" y="1737359"/>
            <a:ext cx="3753015" cy="461043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FEC4ABF-A8D1-4DB9-AA07-DFF8F0BBC5A5}"/>
              </a:ext>
            </a:extLst>
          </p:cNvPr>
          <p:cNvSpPr/>
          <p:nvPr/>
        </p:nvSpPr>
        <p:spPr>
          <a:xfrm>
            <a:off x="4463332" y="3299792"/>
            <a:ext cx="3326296" cy="96740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Machine pour le pressage des graines de Jatropha</a:t>
            </a:r>
          </a:p>
        </p:txBody>
      </p:sp>
    </p:spTree>
    <p:extLst>
      <p:ext uri="{BB962C8B-B14F-4D97-AF65-F5344CB8AC3E}">
        <p14:creationId xmlns:p14="http://schemas.microsoft.com/office/powerpoint/2010/main" val="94769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E4F88-C226-40C0-BCA1-04670FE70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 descr="Filtrage de l'huile de jatropha">
            <a:hlinkClick r:id="rId2" tooltip="&quot;Filtrage de l'huile de jatropha&quot;"/>
            <a:extLst>
              <a:ext uri="{FF2B5EF4-FFF2-40B4-BE49-F238E27FC236}">
                <a16:creationId xmlns:a16="http://schemas.microsoft.com/office/drawing/2014/main" id="{4BEE2619-F463-4412-A8C9-C7A59A27874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87" y="1737359"/>
            <a:ext cx="4465983" cy="459717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068C920-51FF-426A-916F-8F04E2F6F2B6}"/>
              </a:ext>
            </a:extLst>
          </p:cNvPr>
          <p:cNvSpPr/>
          <p:nvPr/>
        </p:nvSpPr>
        <p:spPr>
          <a:xfrm>
            <a:off x="6480313" y="1737359"/>
            <a:ext cx="4675367" cy="44779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L'huile brute obtenue par pressage est filtrée pour éliminer les plus grosses impuretés</a:t>
            </a:r>
          </a:p>
        </p:txBody>
      </p:sp>
    </p:spTree>
    <p:extLst>
      <p:ext uri="{BB962C8B-B14F-4D97-AF65-F5344CB8AC3E}">
        <p14:creationId xmlns:p14="http://schemas.microsoft.com/office/powerpoint/2010/main" val="2720502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3CB1F-9BE2-4DDE-B7C2-9E78C3626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 descr="Le tourteau est le résidu du pressage du jatropha">
            <a:hlinkClick r:id="rId2" tooltip="&quot;Le tourteau est le résidu du pressage du jatropha&quot;"/>
            <a:extLst>
              <a:ext uri="{FF2B5EF4-FFF2-40B4-BE49-F238E27FC236}">
                <a16:creationId xmlns:a16="http://schemas.microsoft.com/office/drawing/2014/main" id="{3AC6A14B-6D95-4F82-ABF0-7660108E959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643" y="1737361"/>
            <a:ext cx="4691270" cy="461043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DFB112A-05BF-4B43-B0DA-5491026A3ADF}"/>
              </a:ext>
            </a:extLst>
          </p:cNvPr>
          <p:cNvSpPr/>
          <p:nvPr/>
        </p:nvSpPr>
        <p:spPr>
          <a:xfrm>
            <a:off x="6612835" y="1737360"/>
            <a:ext cx="4542845" cy="46369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 tourteau est le résidu du pressage du jatropha. Il peut être utilisé comme engrais ou briquettes de charbon</a:t>
            </a:r>
          </a:p>
        </p:txBody>
      </p:sp>
    </p:spTree>
    <p:extLst>
      <p:ext uri="{BB962C8B-B14F-4D97-AF65-F5344CB8AC3E}">
        <p14:creationId xmlns:p14="http://schemas.microsoft.com/office/powerpoint/2010/main" val="33937188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114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Algerian</vt:lpstr>
      <vt:lpstr>Calibri</vt:lpstr>
      <vt:lpstr>Calibri Light</vt:lpstr>
      <vt:lpstr>Retrospect</vt:lpstr>
      <vt:lpstr>Jatropha, plante à potentialité biocarburant</vt:lpstr>
      <vt:lpstr>PowerPoint Presentation</vt:lpstr>
      <vt:lpstr>PowerPoint Presentation</vt:lpstr>
      <vt:lpstr>Extraction d’huile de Jatropha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Jatropha, plante à potentialité biocarburant</dc:title>
  <dc:creator>Fetra</dc:creator>
  <cp:lastModifiedBy>Fetra</cp:lastModifiedBy>
  <cp:revision>6</cp:revision>
  <dcterms:created xsi:type="dcterms:W3CDTF">2022-03-29T11:09:27Z</dcterms:created>
  <dcterms:modified xsi:type="dcterms:W3CDTF">2022-03-29T12:02:36Z</dcterms:modified>
</cp:coreProperties>
</file>