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8A2D-B493-4BF2-8045-975FAB3CD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6600" dirty="0">
                <a:solidFill>
                  <a:srgbClr val="00B050"/>
                </a:solidFill>
                <a:latin typeface="Algerian" panose="04020705040A02060702" pitchFamily="82" charset="0"/>
              </a:rPr>
              <a:t>Quelques grenouilles de Madagascar</a:t>
            </a:r>
            <a:br>
              <a:rPr lang="fr-FR" sz="6600" dirty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fr-FR" sz="6600" dirty="0">
                <a:solidFill>
                  <a:srgbClr val="00B050"/>
                </a:solidFill>
                <a:latin typeface="Algerian" panose="04020705040A02060702" pitchFamily="82" charset="0"/>
              </a:rPr>
              <a:t>(Batraciens)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94C75-CAC2-40E3-A1BB-4D8D2ECCA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7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9ADC-69F0-46FA-B308-5CEF55EE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730" y="477076"/>
            <a:ext cx="5636675" cy="64935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Scaphyophryne</a:t>
            </a:r>
            <a:r>
              <a:rPr lang="fr-FR" dirty="0"/>
              <a:t> </a:t>
            </a:r>
            <a:r>
              <a:rPr lang="fr-FR" dirty="0" err="1"/>
              <a:t>spinosa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4E673E-BF06-4B76-9A49-A398FB69241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7" r="30275" b="40016"/>
          <a:stretch/>
        </p:blipFill>
        <p:spPr bwMode="auto">
          <a:xfrm>
            <a:off x="2080590" y="1126434"/>
            <a:ext cx="8878957" cy="5731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592040-03FA-4873-98B6-29ED37DF0E0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58" r="51456" b="12517"/>
          <a:stretch/>
        </p:blipFill>
        <p:spPr bwMode="auto">
          <a:xfrm>
            <a:off x="7305950" y="5519834"/>
            <a:ext cx="3653597" cy="967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3469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8A7F7-68CC-451E-9CAA-E81BA84E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427" y="451832"/>
            <a:ext cx="3927145" cy="70110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Mantella</a:t>
            </a:r>
            <a:r>
              <a:rPr lang="fr-FR" dirty="0"/>
              <a:t> </a:t>
            </a:r>
            <a:r>
              <a:rPr lang="fr-FR" dirty="0" err="1"/>
              <a:t>baronii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65275C-2746-4796-828A-69681C44068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8" b="30423"/>
          <a:stretch/>
        </p:blipFill>
        <p:spPr bwMode="auto">
          <a:xfrm>
            <a:off x="1736035" y="1152939"/>
            <a:ext cx="9130748" cy="5757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A4713-93CA-474E-8BBA-A8C20B1C3C9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 r="31763" b="12530"/>
          <a:stretch/>
        </p:blipFill>
        <p:spPr bwMode="auto">
          <a:xfrm>
            <a:off x="6848405" y="5705061"/>
            <a:ext cx="4018378" cy="998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897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1B96-95FB-4559-8D61-10F6AA03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410" y="385569"/>
            <a:ext cx="4139179" cy="72761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Boophis</a:t>
            </a:r>
            <a:r>
              <a:rPr lang="fr-FR" dirty="0"/>
              <a:t> </a:t>
            </a:r>
            <a:r>
              <a:rPr lang="fr-FR" dirty="0" err="1"/>
              <a:t>albilabris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04CF5F-73CE-44BF-8024-2361EE38806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26940" b="33143"/>
          <a:stretch/>
        </p:blipFill>
        <p:spPr bwMode="auto">
          <a:xfrm>
            <a:off x="2173357" y="1113182"/>
            <a:ext cx="8453905" cy="5744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7EB82-7B3F-4AF9-B8BA-88F3BD2C96E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t="77791" r="39186" b="11855"/>
          <a:stretch/>
        </p:blipFill>
        <p:spPr bwMode="auto">
          <a:xfrm>
            <a:off x="2173357" y="1224612"/>
            <a:ext cx="3443605" cy="1008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36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890E-F3EA-49FE-B4F3-B81B98CE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357" y="478337"/>
            <a:ext cx="3897285" cy="71436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Mantella</a:t>
            </a:r>
            <a:r>
              <a:rPr lang="fr-FR" dirty="0"/>
              <a:t> </a:t>
            </a:r>
            <a:r>
              <a:rPr lang="fr-FR" dirty="0" err="1"/>
              <a:t>baronii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8174E0-2BAB-4DEE-A990-4BA884E2AE0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8" t="39369" b="34022"/>
          <a:stretch/>
        </p:blipFill>
        <p:spPr bwMode="auto">
          <a:xfrm>
            <a:off x="1895061" y="1086678"/>
            <a:ext cx="9028084" cy="5771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23A9A0-A876-4061-AE4E-FDA3993A342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77562" r="21899" b="11975"/>
          <a:stretch/>
        </p:blipFill>
        <p:spPr bwMode="auto">
          <a:xfrm>
            <a:off x="1895061" y="5360488"/>
            <a:ext cx="4432935" cy="1019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053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5CAE-2441-451E-B004-629851EC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22" y="478336"/>
            <a:ext cx="4453988" cy="62159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err="1"/>
              <a:t>Mantelle</a:t>
            </a:r>
            <a:r>
              <a:rPr lang="fr-FR" dirty="0"/>
              <a:t> </a:t>
            </a:r>
            <a:r>
              <a:rPr lang="fr-FR" dirty="0" err="1"/>
              <a:t>auriantiaca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357DA0-E51C-4D62-B303-D7518787D66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7" r="30659" b="38057"/>
          <a:stretch/>
        </p:blipFill>
        <p:spPr bwMode="auto">
          <a:xfrm>
            <a:off x="2491409" y="1099930"/>
            <a:ext cx="8428382" cy="5758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F35699-D965-4787-ABA0-C508FEB3484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57" r="52768" b="12189"/>
          <a:stretch/>
        </p:blipFill>
        <p:spPr bwMode="auto">
          <a:xfrm>
            <a:off x="2491409" y="5380809"/>
            <a:ext cx="2700655" cy="998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530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4656-DBEB-46A7-94C5-E2011AF3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567" y="518093"/>
            <a:ext cx="4735527" cy="674603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Mantella</a:t>
            </a:r>
            <a:r>
              <a:rPr lang="fr-FR" dirty="0"/>
              <a:t> </a:t>
            </a:r>
            <a:r>
              <a:rPr lang="fr-FR" dirty="0" err="1"/>
              <a:t>expectata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9ECEBE-7B7C-4F77-A1E1-8A529002EAB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9" r="23593" b="38274"/>
          <a:stretch/>
        </p:blipFill>
        <p:spPr bwMode="auto">
          <a:xfrm>
            <a:off x="1868557" y="1192696"/>
            <a:ext cx="8258905" cy="5665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1F833-E980-40E3-839B-671788A3B78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6359" r="32658" b="11752"/>
          <a:stretch/>
        </p:blipFill>
        <p:spPr bwMode="auto">
          <a:xfrm>
            <a:off x="1824298" y="5368456"/>
            <a:ext cx="3848735" cy="1158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301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DBA2-264E-434C-8237-163A4E20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882379" cy="69545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Heterixalus</a:t>
            </a:r>
            <a:r>
              <a:rPr lang="fr-FR" dirty="0"/>
              <a:t> </a:t>
            </a:r>
            <a:r>
              <a:rPr lang="fr-FR" dirty="0" err="1"/>
              <a:t>madagascariensis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002FA0-2FC6-4B2C-B9A7-E93B1172C8A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0" t="35770" b="33150"/>
          <a:stretch/>
        </p:blipFill>
        <p:spPr bwMode="auto">
          <a:xfrm>
            <a:off x="1696279" y="1319566"/>
            <a:ext cx="8706678" cy="5535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1BD4C3-CCD1-4173-99DC-AD1F50BF949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77991" r="53483" b="12307"/>
          <a:stretch/>
        </p:blipFill>
        <p:spPr bwMode="auto">
          <a:xfrm>
            <a:off x="7785653" y="5470374"/>
            <a:ext cx="2617304" cy="945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DB4812-82B8-4195-BB05-104EFEE2FD6F}"/>
              </a:ext>
            </a:extLst>
          </p:cNvPr>
          <p:cNvSpPr/>
          <p:nvPr/>
        </p:nvSpPr>
        <p:spPr>
          <a:xfrm>
            <a:off x="10204173" y="6241774"/>
            <a:ext cx="198783" cy="1741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71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5C82-1AC0-492C-A504-C4E90230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123" y="637361"/>
            <a:ext cx="4894552" cy="66135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/>
              <a:t>Grenouille mini </a:t>
            </a:r>
            <a:r>
              <a:rPr lang="fr-FR" dirty="0" err="1"/>
              <a:t>ature</a:t>
            </a:r>
            <a:br>
              <a:rPr lang="fr-FR" dirty="0"/>
            </a:b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02AF18-4D4E-4B2B-B5A0-C8FB1212DA3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t="35446" r="8533" b="32605"/>
          <a:stretch/>
        </p:blipFill>
        <p:spPr bwMode="auto">
          <a:xfrm>
            <a:off x="2305878" y="1298712"/>
            <a:ext cx="7885043" cy="5559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8C1869-A5E9-4BA1-8F16-4770FB77C14C}"/>
              </a:ext>
            </a:extLst>
          </p:cNvPr>
          <p:cNvSpPr/>
          <p:nvPr/>
        </p:nvSpPr>
        <p:spPr>
          <a:xfrm>
            <a:off x="7911549" y="5829701"/>
            <a:ext cx="2279372" cy="677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photo </a:t>
            </a:r>
            <a:r>
              <a:rPr lang="fr-FR" sz="1400" dirty="0" err="1"/>
              <a:t>Andolalao</a:t>
            </a:r>
            <a:r>
              <a:rPr lang="fr-FR" sz="1400" dirty="0"/>
              <a:t> </a:t>
            </a:r>
            <a:r>
              <a:rPr lang="fr-FR" sz="1400" dirty="0" err="1"/>
              <a:t>Rakotoarison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4998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D25F-0E9E-4527-9510-60636EBA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343" y="557849"/>
            <a:ext cx="4298205" cy="555333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Grenouille mini </a:t>
            </a:r>
            <a:r>
              <a:rPr lang="fr-FR" dirty="0" err="1"/>
              <a:t>mum</a:t>
            </a:r>
            <a:br>
              <a:rPr lang="fr-FR" dirty="0"/>
            </a:b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C8C00C-DAE1-4BC5-A468-218D250856E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t="35444" r="14475" b="32823"/>
          <a:stretch/>
        </p:blipFill>
        <p:spPr bwMode="auto">
          <a:xfrm>
            <a:off x="1868557" y="1113182"/>
            <a:ext cx="8534400" cy="5744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ABD05E-863E-496C-A344-F170A18756E8}"/>
              </a:ext>
            </a:extLst>
          </p:cNvPr>
          <p:cNvSpPr/>
          <p:nvPr/>
        </p:nvSpPr>
        <p:spPr>
          <a:xfrm>
            <a:off x="1868557" y="5571282"/>
            <a:ext cx="2279372" cy="7288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photo </a:t>
            </a:r>
            <a:r>
              <a:rPr lang="fr-FR" sz="1400" dirty="0" err="1"/>
              <a:t>Andolalao</a:t>
            </a:r>
            <a:r>
              <a:rPr lang="fr-FR" sz="1400" dirty="0"/>
              <a:t> </a:t>
            </a:r>
            <a:r>
              <a:rPr lang="fr-FR" sz="1400" dirty="0" err="1"/>
              <a:t>Rakotoarison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5924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AAFA-BD98-4C8A-994B-474A821D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926" y="624110"/>
            <a:ext cx="4762032" cy="70110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Grenouille mini </a:t>
            </a:r>
            <a:r>
              <a:rPr lang="fr-FR" dirty="0" err="1"/>
              <a:t>scule</a:t>
            </a:r>
            <a:br>
              <a:rPr lang="fr-FR" dirty="0"/>
            </a:b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B4AC7C-394D-4660-8C03-533FCF8F5E7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4" r="39576" b="32168"/>
          <a:stretch/>
        </p:blipFill>
        <p:spPr bwMode="auto">
          <a:xfrm>
            <a:off x="2173356" y="1099929"/>
            <a:ext cx="8322365" cy="5632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7F445D-307D-4C09-951A-DF65BB5C82F1}"/>
              </a:ext>
            </a:extLst>
          </p:cNvPr>
          <p:cNvSpPr/>
          <p:nvPr/>
        </p:nvSpPr>
        <p:spPr>
          <a:xfrm>
            <a:off x="8216349" y="5758071"/>
            <a:ext cx="2279372" cy="7288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photo </a:t>
            </a:r>
            <a:r>
              <a:rPr lang="fr-FR" sz="1400" dirty="0" err="1"/>
              <a:t>Andolalao</a:t>
            </a:r>
            <a:r>
              <a:rPr lang="fr-FR" sz="1400" dirty="0"/>
              <a:t> </a:t>
            </a:r>
            <a:r>
              <a:rPr lang="fr-FR" sz="1400" dirty="0" err="1"/>
              <a:t>Rakotoarison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7868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8127-4D72-40C6-8FF6-76B1C3F7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370" y="518092"/>
            <a:ext cx="4337962" cy="66135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Mantella</a:t>
            </a:r>
            <a:r>
              <a:rPr lang="fr-FR" dirty="0"/>
              <a:t> </a:t>
            </a:r>
            <a:r>
              <a:rPr lang="fr-FR" dirty="0" err="1"/>
              <a:t>pulchra</a:t>
            </a:r>
            <a:r>
              <a:rPr lang="fr-FR" dirty="0"/>
              <a:t>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125E5B-5DA1-4CDF-8C5A-3EE1A3306C0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26" r="26011" b="32495"/>
          <a:stretch/>
        </p:blipFill>
        <p:spPr bwMode="auto">
          <a:xfrm>
            <a:off x="1903813" y="1179443"/>
            <a:ext cx="9108744" cy="5897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6CEFF-F234-4C79-B3A9-BCD9F42F005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9" r="20945" b="12084"/>
          <a:stretch/>
        </p:blipFill>
        <p:spPr bwMode="auto">
          <a:xfrm>
            <a:off x="6493897" y="5508265"/>
            <a:ext cx="4518660" cy="1019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751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C149-180B-4497-BD73-BBA423F5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55" y="438580"/>
            <a:ext cx="4603005" cy="674603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Heterixalus</a:t>
            </a:r>
            <a:r>
              <a:rPr lang="fr-FR" dirty="0"/>
              <a:t> betsileo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4BB704-31D7-4E71-A48F-44396D55455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7" t="37189" b="36640"/>
          <a:stretch/>
        </p:blipFill>
        <p:spPr bwMode="auto">
          <a:xfrm>
            <a:off x="1868557" y="1113183"/>
            <a:ext cx="9064486" cy="5744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E9E10C-B276-4703-90DD-354C7E342E3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" t="77779" r="34705" b="12149"/>
          <a:stretch/>
        </p:blipFill>
        <p:spPr bwMode="auto">
          <a:xfrm>
            <a:off x="7126853" y="5585294"/>
            <a:ext cx="3806190" cy="981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507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B8AA-F884-4743-88EA-287726C4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793" y="584354"/>
            <a:ext cx="4934310" cy="71436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Guibemantis</a:t>
            </a:r>
            <a:r>
              <a:rPr lang="fr-FR" dirty="0"/>
              <a:t> </a:t>
            </a:r>
            <a:r>
              <a:rPr lang="fr-FR" dirty="0" err="1"/>
              <a:t>pulcher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088561-4375-45E1-A122-4C436FAF36F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37842" r="34000" b="34785"/>
          <a:stretch/>
        </p:blipFill>
        <p:spPr bwMode="auto">
          <a:xfrm>
            <a:off x="2557670" y="1298714"/>
            <a:ext cx="7964556" cy="5559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1B1D34-6A14-41C3-A67D-CF4EC74A35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77457" r="36365" b="12189"/>
          <a:stretch/>
        </p:blipFill>
        <p:spPr bwMode="auto">
          <a:xfrm>
            <a:off x="6924054" y="5559286"/>
            <a:ext cx="3646805" cy="1008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199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6D0A-BE2C-4CC1-AF95-DF5DB1B9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7350" y="584470"/>
            <a:ext cx="2853718" cy="72749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err="1"/>
              <a:t>Boophis</a:t>
            </a:r>
            <a:r>
              <a:rPr lang="fr-FR" dirty="0"/>
              <a:t> </a:t>
            </a:r>
            <a:r>
              <a:rPr lang="fr-FR" dirty="0" err="1"/>
              <a:t>sp</a:t>
            </a:r>
            <a:r>
              <a:rPr lang="fr-FR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C44FA6-3E17-4B90-B865-4B4D25C6325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7" r="28418" b="37730"/>
          <a:stretch/>
        </p:blipFill>
        <p:spPr bwMode="auto">
          <a:xfrm>
            <a:off x="167419" y="159026"/>
            <a:ext cx="8719931" cy="6698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3E12D-99BC-4379-A261-CBDF8F953E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36" r="47903" b="12079"/>
          <a:stretch/>
        </p:blipFill>
        <p:spPr bwMode="auto">
          <a:xfrm>
            <a:off x="5910470" y="5532314"/>
            <a:ext cx="2976880" cy="1040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07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8E2F-6CE6-4BB3-9AC7-EDBC2565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812" y="504841"/>
            <a:ext cx="5822205" cy="63484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err="1"/>
              <a:t>Heterixalus</a:t>
            </a:r>
            <a:r>
              <a:rPr lang="fr-FR" dirty="0"/>
              <a:t> </a:t>
            </a:r>
            <a:r>
              <a:rPr lang="fr-FR" dirty="0" err="1"/>
              <a:t>albogusttatus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BE6271-F2A1-4DBD-9282-2AE56211361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3" r="38094" b="40456"/>
          <a:stretch/>
        </p:blipFill>
        <p:spPr bwMode="auto">
          <a:xfrm>
            <a:off x="2232664" y="1139686"/>
            <a:ext cx="8832901" cy="5718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871BB-F969-4748-A29E-223671CFD3D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570" r="33047" b="12077"/>
          <a:stretch/>
        </p:blipFill>
        <p:spPr bwMode="auto">
          <a:xfrm>
            <a:off x="7238420" y="5452054"/>
            <a:ext cx="3827145" cy="1008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060252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47</Words>
  <Application>Microsoft Office PowerPoint</Application>
  <PresentationFormat>Widescreen</PresentationFormat>
  <Paragraphs>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Algerian</vt:lpstr>
      <vt:lpstr>Arial</vt:lpstr>
      <vt:lpstr>Century Gothic</vt:lpstr>
      <vt:lpstr>Wingdings 3</vt:lpstr>
      <vt:lpstr>Wisp</vt:lpstr>
      <vt:lpstr>Quelques grenouilles de Madagascar (Batraciens)</vt:lpstr>
      <vt:lpstr>Grenouille mini ature </vt:lpstr>
      <vt:lpstr>Grenouille mini mum </vt:lpstr>
      <vt:lpstr>Grenouille mini scule </vt:lpstr>
      <vt:lpstr>Mantella pulchra </vt:lpstr>
      <vt:lpstr>Heterixalus betsileo</vt:lpstr>
      <vt:lpstr>Guibemantis pulcher</vt:lpstr>
      <vt:lpstr>Boophis sp.</vt:lpstr>
      <vt:lpstr>Heterixalus albogusttatus</vt:lpstr>
      <vt:lpstr>Scaphyophryne spinosa</vt:lpstr>
      <vt:lpstr>Mantella baronii</vt:lpstr>
      <vt:lpstr>Boophis albilabris</vt:lpstr>
      <vt:lpstr>Mantella baronii</vt:lpstr>
      <vt:lpstr>Mantelle auriantiaca</vt:lpstr>
      <vt:lpstr>Mantella expectata</vt:lpstr>
      <vt:lpstr>Heterixalus madagascariensis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Quelques Batraciens de Madagascar</dc:title>
  <dc:creator>Fetra</dc:creator>
  <cp:lastModifiedBy>Fetra</cp:lastModifiedBy>
  <cp:revision>12</cp:revision>
  <dcterms:created xsi:type="dcterms:W3CDTF">2022-04-07T14:48:46Z</dcterms:created>
  <dcterms:modified xsi:type="dcterms:W3CDTF">2022-04-12T09:15:29Z</dcterms:modified>
</cp:coreProperties>
</file>