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C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4D59-30EC-46E2-B223-2A65BFB70E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32CC0E"/>
                </a:solidFill>
                <a:latin typeface="Algerian" panose="04020705040A02060702" pitchFamily="82" charset="0"/>
              </a:rPr>
              <a:t>Quelques espèces végétales endémiques de Madagascar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07131-BA10-42BD-A65C-8D95E71A5A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470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E66A-EBE5-4735-8E6C-8BEBC27C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8A9331-E7E2-46E9-914A-7FBC9D9C853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7" b="14596"/>
          <a:stretch/>
        </p:blipFill>
        <p:spPr bwMode="auto">
          <a:xfrm>
            <a:off x="2716696" y="1307020"/>
            <a:ext cx="7301947" cy="5067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7F0066-44F8-4648-BCF1-51632288E45B}"/>
              </a:ext>
            </a:extLst>
          </p:cNvPr>
          <p:cNvSpPr/>
          <p:nvPr/>
        </p:nvSpPr>
        <p:spPr>
          <a:xfrm>
            <a:off x="3866554" y="286603"/>
            <a:ext cx="5184251" cy="1020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err="1">
                <a:solidFill>
                  <a:schemeClr val="tx1"/>
                </a:solidFill>
              </a:rPr>
              <a:t>Didierea</a:t>
            </a:r>
            <a:r>
              <a:rPr lang="fr-FR" sz="3200" b="1" dirty="0">
                <a:solidFill>
                  <a:schemeClr val="tx1"/>
                </a:solidFill>
              </a:rPr>
              <a:t> </a:t>
            </a:r>
            <a:r>
              <a:rPr lang="fr-FR" sz="3200" b="1" dirty="0" err="1">
                <a:solidFill>
                  <a:schemeClr val="tx1"/>
                </a:solidFill>
              </a:rPr>
              <a:t>madagascariensis</a:t>
            </a:r>
            <a:endParaRPr lang="fr-FR" sz="3200" b="1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(Sud de Madagascar)</a:t>
            </a:r>
          </a:p>
        </p:txBody>
      </p:sp>
    </p:spTree>
    <p:extLst>
      <p:ext uri="{BB962C8B-B14F-4D97-AF65-F5344CB8AC3E}">
        <p14:creationId xmlns:p14="http://schemas.microsoft.com/office/powerpoint/2010/main" val="1799729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1187C-A82B-488F-9CAC-2AF653A8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 descr="Epine du christ, Couronne du christ, Euphorbia milii : planter, cultiver,  multiplier">
            <a:extLst>
              <a:ext uri="{FF2B5EF4-FFF2-40B4-BE49-F238E27FC236}">
                <a16:creationId xmlns:a16="http://schemas.microsoft.com/office/drawing/2014/main" id="{B549C758-AF21-4FB0-889B-F7EC4229FEE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" b="6549"/>
          <a:stretch/>
        </p:blipFill>
        <p:spPr bwMode="auto">
          <a:xfrm>
            <a:off x="530086" y="977040"/>
            <a:ext cx="5565913" cy="5384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FECBEC-0062-4457-9BBB-F7F67FCC207D}"/>
              </a:ext>
            </a:extLst>
          </p:cNvPr>
          <p:cNvSpPr/>
          <p:nvPr/>
        </p:nvSpPr>
        <p:spPr>
          <a:xfrm>
            <a:off x="4558749" y="287928"/>
            <a:ext cx="3763617" cy="689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Songosongo</a:t>
            </a:r>
            <a:endParaRPr lang="fr-FR" dirty="0"/>
          </a:p>
          <a:p>
            <a:pPr algn="ctr"/>
            <a:r>
              <a:rPr lang="fr-FR" sz="3200" b="1" dirty="0" err="1"/>
              <a:t>Euphorbia</a:t>
            </a:r>
            <a:r>
              <a:rPr lang="fr-FR" sz="3200" b="1" dirty="0"/>
              <a:t> </a:t>
            </a:r>
            <a:r>
              <a:rPr lang="fr-FR" sz="3200" b="1" dirty="0" err="1"/>
              <a:t>milii</a:t>
            </a:r>
            <a:endParaRPr lang="fr-FR" sz="3200" b="1" dirty="0"/>
          </a:p>
        </p:txBody>
      </p:sp>
      <p:pic>
        <p:nvPicPr>
          <p:cNvPr id="6" name="Picture 5" descr="Euphorbia milii (Euphorbe) - Épine-du-Christ - Couronne-du-Christ - Famille  des Euphorbiaceae - Madagascar">
            <a:extLst>
              <a:ext uri="{FF2B5EF4-FFF2-40B4-BE49-F238E27FC236}">
                <a16:creationId xmlns:a16="http://schemas.microsoft.com/office/drawing/2014/main" id="{30B5C360-0518-4D13-A84E-576543F2684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4"/>
          <a:stretch/>
        </p:blipFill>
        <p:spPr bwMode="auto">
          <a:xfrm>
            <a:off x="6294783" y="977041"/>
            <a:ext cx="5234608" cy="5384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5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37039-A5AD-4C80-B4B2-F22CDC1C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r-FR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3" descr="Madagascar : l&amp;#39;île aux orchidées - Détours Madagascar">
            <a:extLst>
              <a:ext uri="{FF2B5EF4-FFF2-40B4-BE49-F238E27FC236}">
                <a16:creationId xmlns:a16="http://schemas.microsoft.com/office/drawing/2014/main" id="{330B3334-D4EF-4BA9-BEB3-412CA0B5338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4" y="821636"/>
            <a:ext cx="4306958" cy="49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Orchidées - Les couleurs de Mananjary, Madagascar">
            <a:extLst>
              <a:ext uri="{FF2B5EF4-FFF2-40B4-BE49-F238E27FC236}">
                <a16:creationId xmlns:a16="http://schemas.microsoft.com/office/drawing/2014/main" id="{FEB043B4-A329-4470-96B6-42CF61B859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840" y="675861"/>
            <a:ext cx="3969317" cy="508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Les orchidées : un patrimoine naturel protégé à Madagascar - Ong madagascar">
            <a:extLst>
              <a:ext uri="{FF2B5EF4-FFF2-40B4-BE49-F238E27FC236}">
                <a16:creationId xmlns:a16="http://schemas.microsoft.com/office/drawing/2014/main" id="{C7246208-FECE-467A-9D79-FDEE53891F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54" y="2286877"/>
            <a:ext cx="2756452" cy="22842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524C0D-E7E1-473A-B36E-3B08DD3A8AFA}"/>
              </a:ext>
            </a:extLst>
          </p:cNvPr>
          <p:cNvSpPr/>
          <p:nvPr/>
        </p:nvSpPr>
        <p:spPr>
          <a:xfrm>
            <a:off x="4539159" y="209563"/>
            <a:ext cx="3113681" cy="6891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Les Orchidées</a:t>
            </a:r>
          </a:p>
        </p:txBody>
      </p:sp>
    </p:spTree>
    <p:extLst>
      <p:ext uri="{BB962C8B-B14F-4D97-AF65-F5344CB8AC3E}">
        <p14:creationId xmlns:p14="http://schemas.microsoft.com/office/powerpoint/2010/main" val="2961053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5396-C2D7-4D37-A42E-0946B60A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r-FR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3" descr="Dypsis decipiens in spiny forest habitat, Madagascar | Palm trees  landscaping, Palm trees, California palm trees">
            <a:extLst>
              <a:ext uri="{FF2B5EF4-FFF2-40B4-BE49-F238E27FC236}">
                <a16:creationId xmlns:a16="http://schemas.microsoft.com/office/drawing/2014/main" id="{6D386A67-5CBB-4DAC-88DD-B3375303E6A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0" y="1099929"/>
            <a:ext cx="5086985" cy="520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ines de Dypsis decaryi – Palmier triangle - Boutique Végétale">
            <a:extLst>
              <a:ext uri="{FF2B5EF4-FFF2-40B4-BE49-F238E27FC236}">
                <a16:creationId xmlns:a16="http://schemas.microsoft.com/office/drawing/2014/main" id="{F0340EC6-9922-4AE0-8794-2785DC2AA2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87" y="1099929"/>
            <a:ext cx="5086984" cy="52081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CA4DF0-603F-4DD0-AB01-C2080C1B616D}"/>
              </a:ext>
            </a:extLst>
          </p:cNvPr>
          <p:cNvSpPr/>
          <p:nvPr/>
        </p:nvSpPr>
        <p:spPr>
          <a:xfrm>
            <a:off x="3922643" y="410817"/>
            <a:ext cx="4797287" cy="6891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Les Palmiers</a:t>
            </a:r>
          </a:p>
        </p:txBody>
      </p:sp>
    </p:spTree>
    <p:extLst>
      <p:ext uri="{BB962C8B-B14F-4D97-AF65-F5344CB8AC3E}">
        <p14:creationId xmlns:p14="http://schemas.microsoft.com/office/powerpoint/2010/main" val="4247792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A3117-84BC-4CAD-A427-F7E9AC7A5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3494CE-724C-4C0A-810C-1F344DE5273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1" r="8410" b="15382"/>
          <a:stretch/>
        </p:blipFill>
        <p:spPr bwMode="auto">
          <a:xfrm>
            <a:off x="2464904" y="1161246"/>
            <a:ext cx="7911547" cy="5292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B8D84F-3CF1-4562-A961-10E25E504D65}"/>
              </a:ext>
            </a:extLst>
          </p:cNvPr>
          <p:cNvSpPr/>
          <p:nvPr/>
        </p:nvSpPr>
        <p:spPr>
          <a:xfrm>
            <a:off x="4708497" y="286603"/>
            <a:ext cx="3918668" cy="8746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Satrampotsy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Bismarckia</a:t>
            </a:r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nobilis</a:t>
            </a:r>
            <a:endParaRPr lang="fr-FR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0197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92345-7808-48A4-B986-EB404A294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Les Baobabs</a:t>
            </a:r>
          </a:p>
        </p:txBody>
      </p:sp>
      <p:pic>
        <p:nvPicPr>
          <p:cNvPr id="4" name="Content Placeholder 3" descr="foret de baobabs morondava">
            <a:extLst>
              <a:ext uri="{FF2B5EF4-FFF2-40B4-BE49-F238E27FC236}">
                <a16:creationId xmlns:a16="http://schemas.microsoft.com/office/drawing/2014/main" id="{A465ABE6-B142-43A8-B1DC-7A0E9998DBD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31" y="1737360"/>
            <a:ext cx="7288696" cy="4517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75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9235A-1F05-4CEC-9D2E-BFF805E5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93AEFD-3BE0-465D-ACD5-F1CFF517A6C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7" r="31855" b="39820"/>
          <a:stretch/>
        </p:blipFill>
        <p:spPr bwMode="auto">
          <a:xfrm>
            <a:off x="1097280" y="286603"/>
            <a:ext cx="5131242" cy="61274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7E6A74-78CE-4F73-8B17-2739B6142CBC}"/>
              </a:ext>
            </a:extLst>
          </p:cNvPr>
          <p:cNvSpPr/>
          <p:nvPr/>
        </p:nvSpPr>
        <p:spPr>
          <a:xfrm>
            <a:off x="6550549" y="286603"/>
            <a:ext cx="4283103" cy="8998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err="1"/>
              <a:t>Ravinala</a:t>
            </a:r>
            <a:r>
              <a:rPr lang="fr-FR" sz="2800" dirty="0"/>
              <a:t>, Arbre du voyageur</a:t>
            </a:r>
          </a:p>
          <a:p>
            <a:pPr algn="ctr"/>
            <a:r>
              <a:rPr lang="fr-FR" sz="2800" b="1" dirty="0"/>
              <a:t>Ravenala </a:t>
            </a:r>
            <a:r>
              <a:rPr lang="fr-FR" sz="2800" b="1" dirty="0" err="1"/>
              <a:t>madagascariensis</a:t>
            </a:r>
            <a:endParaRPr lang="fr-FR" sz="2800" b="1" dirty="0"/>
          </a:p>
        </p:txBody>
      </p:sp>
      <p:pic>
        <p:nvPicPr>
          <p:cNvPr id="6" name="Picture 5" descr="Description de cette image, également commentée ci-après">
            <a:extLst>
              <a:ext uri="{FF2B5EF4-FFF2-40B4-BE49-F238E27FC236}">
                <a16:creationId xmlns:a16="http://schemas.microsoft.com/office/drawing/2014/main" id="{30DD9F28-CE89-471C-960E-07FDE9CF645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271"/>
          <a:stretch/>
        </p:blipFill>
        <p:spPr bwMode="auto">
          <a:xfrm>
            <a:off x="6228522" y="1186426"/>
            <a:ext cx="5049078" cy="5227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224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2D983-63A9-4A88-8F0C-C3732F5B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293676-AF9B-40E4-9C82-42E80943E228}"/>
              </a:ext>
            </a:extLst>
          </p:cNvPr>
          <p:cNvSpPr/>
          <p:nvPr/>
        </p:nvSpPr>
        <p:spPr>
          <a:xfrm>
            <a:off x="1638633" y="286603"/>
            <a:ext cx="3788134" cy="9349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Vonenina</a:t>
            </a:r>
            <a:r>
              <a:rPr lang="fr-FR" dirty="0"/>
              <a:t>, Pervenche de Madagascar</a:t>
            </a:r>
          </a:p>
          <a:p>
            <a:pPr algn="ctr"/>
            <a:r>
              <a:rPr lang="fr-FR" sz="2400" b="1" dirty="0" err="1"/>
              <a:t>Catharanthus</a:t>
            </a:r>
            <a:r>
              <a:rPr lang="fr-FR" sz="2400" b="1" dirty="0"/>
              <a:t> </a:t>
            </a:r>
            <a:r>
              <a:rPr lang="fr-FR" sz="2400" b="1" dirty="0" err="1"/>
              <a:t>roseus</a:t>
            </a:r>
            <a:endParaRPr lang="fr-FR" sz="2400" b="1" dirty="0"/>
          </a:p>
          <a:p>
            <a:pPr algn="ctr"/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A0E7DD-D954-4ACD-AE2F-571483679D4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9" t="19728" r="17032" b="8617"/>
          <a:stretch/>
        </p:blipFill>
        <p:spPr bwMode="auto">
          <a:xfrm>
            <a:off x="6334539" y="1215580"/>
            <a:ext cx="5168348" cy="5145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4E7CA1-E5A0-4CE9-A486-54726C832AE1}"/>
              </a:ext>
            </a:extLst>
          </p:cNvPr>
          <p:cNvSpPr/>
          <p:nvPr/>
        </p:nvSpPr>
        <p:spPr>
          <a:xfrm>
            <a:off x="6924260" y="274676"/>
            <a:ext cx="3750365" cy="9409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Catharanthus</a:t>
            </a:r>
            <a:r>
              <a:rPr lang="fr-FR" sz="2400" b="1" dirty="0"/>
              <a:t> </a:t>
            </a:r>
            <a:r>
              <a:rPr lang="fr-FR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scitulus</a:t>
            </a:r>
            <a:endParaRPr lang="fr-FR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Pervenche naine  rampante du Sud </a:t>
            </a:r>
            <a:endParaRPr lang="fr-FR" dirty="0"/>
          </a:p>
          <a:p>
            <a:pPr algn="ctr"/>
            <a:endParaRPr lang="fr-FR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D7837AC-8DF6-4B38-80D0-090E0424E16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8" b="14310"/>
          <a:stretch/>
        </p:blipFill>
        <p:spPr bwMode="auto">
          <a:xfrm>
            <a:off x="569843" y="1227507"/>
            <a:ext cx="5417489" cy="5093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143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64360-B138-4831-AC82-5B517E76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 descr="Pachypodium lamerei - palmier de Madagascar graines">
            <a:extLst>
              <a:ext uri="{FF2B5EF4-FFF2-40B4-BE49-F238E27FC236}">
                <a16:creationId xmlns:a16="http://schemas.microsoft.com/office/drawing/2014/main" id="{D6BEBC02-4060-4E9D-BBF0-C0250185181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86" y="881268"/>
            <a:ext cx="3803373" cy="523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Fetra\AppData\Local\Microsoft\Windows\INetCache\Content.MSO\4F89A8C5.tmp">
            <a:extLst>
              <a:ext uri="{FF2B5EF4-FFF2-40B4-BE49-F238E27FC236}">
                <a16:creationId xmlns:a16="http://schemas.microsoft.com/office/drawing/2014/main" id="{6F3A684F-F606-4217-A39E-56E858C79E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9" y="301179"/>
            <a:ext cx="4043178" cy="567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Fetra\AppData\Local\Microsoft\Windows\INetCache\Content.MSO\97CA9597.tmp">
            <a:extLst>
              <a:ext uri="{FF2B5EF4-FFF2-40B4-BE49-F238E27FC236}">
                <a16:creationId xmlns:a16="http://schemas.microsoft.com/office/drawing/2014/main" id="{AC8D217A-1BD5-4E67-A067-11CDAB925E8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860" y="261421"/>
            <a:ext cx="3446831" cy="567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365ABB-C031-4342-BC8D-64692FE0D4E1}"/>
              </a:ext>
            </a:extLst>
          </p:cNvPr>
          <p:cNvSpPr/>
          <p:nvPr/>
        </p:nvSpPr>
        <p:spPr>
          <a:xfrm>
            <a:off x="4671391" y="301179"/>
            <a:ext cx="3445565" cy="6347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err="1"/>
              <a:t>Pachypodium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86508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EDBF9-E814-4995-BE2E-CA61788D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 descr="C:\Users\Fetra\AppData\Local\Microsoft\Windows\INetCache\Content.MSO\7B0C9B5C.tmp">
            <a:extLst>
              <a:ext uri="{FF2B5EF4-FFF2-40B4-BE49-F238E27FC236}">
                <a16:creationId xmlns:a16="http://schemas.microsoft.com/office/drawing/2014/main" id="{ECF239AF-74F1-4001-8AFB-F6C173E5957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7" y="992943"/>
            <a:ext cx="5194852" cy="5144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682C28-D852-4B46-9287-B3E0BFB97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551" y="992943"/>
            <a:ext cx="5453509" cy="51196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5544DD-A917-4687-8F1F-43DB65847230}"/>
              </a:ext>
            </a:extLst>
          </p:cNvPr>
          <p:cNvSpPr/>
          <p:nvPr/>
        </p:nvSpPr>
        <p:spPr>
          <a:xfrm>
            <a:off x="1611660" y="261423"/>
            <a:ext cx="3247406" cy="731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err="1"/>
              <a:t>Pachypodium</a:t>
            </a:r>
            <a:r>
              <a:rPr lang="fr-FR" sz="2400" b="1" dirty="0"/>
              <a:t> </a:t>
            </a:r>
            <a:r>
              <a:rPr lang="fr-FR" sz="2400" b="1" dirty="0" err="1"/>
              <a:t>baronii</a:t>
            </a:r>
            <a:endParaRPr lang="fr-FR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9707C4-43C9-4BAB-B86E-52E4DEE235D7}"/>
              </a:ext>
            </a:extLst>
          </p:cNvPr>
          <p:cNvSpPr/>
          <p:nvPr/>
        </p:nvSpPr>
        <p:spPr>
          <a:xfrm>
            <a:off x="6970643" y="303343"/>
            <a:ext cx="3757302" cy="731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err="1"/>
              <a:t>Pachypodium</a:t>
            </a:r>
            <a:r>
              <a:rPr lang="fr-FR" sz="2400" b="1" dirty="0"/>
              <a:t> </a:t>
            </a:r>
            <a:r>
              <a:rPr lang="fr-FR" sz="2400" b="1" dirty="0" err="1"/>
              <a:t>densiflorum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11593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D343-01FC-4D36-A556-18F653B1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 descr="C:\Users\Fetra\AppData\Local\Microsoft\Windows\INetCache\Content.MSO\64F5C743.tmp">
            <a:extLst>
              <a:ext uri="{FF2B5EF4-FFF2-40B4-BE49-F238E27FC236}">
                <a16:creationId xmlns:a16="http://schemas.microsoft.com/office/drawing/2014/main" id="{A16DCC99-1E7A-475F-8C5D-F0958D88681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0"/>
            <a:ext cx="6233822" cy="62815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65B93E-921D-498B-8739-8E8F0AC21C31}"/>
              </a:ext>
            </a:extLst>
          </p:cNvPr>
          <p:cNvSpPr/>
          <p:nvPr/>
        </p:nvSpPr>
        <p:spPr>
          <a:xfrm>
            <a:off x="7270142" y="3086763"/>
            <a:ext cx="3427012" cy="5400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Aloe </a:t>
            </a:r>
            <a:r>
              <a:rPr lang="fr-FR" sz="3600" b="1" dirty="0" err="1"/>
              <a:t>sp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83674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4499-EF59-4FFB-8C67-4658097B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 descr="C:\Users\Fetra\AppData\Local\Microsoft\Windows\INetCache\Content.MSO\13425AB6.tmp">
            <a:extLst>
              <a:ext uri="{FF2B5EF4-FFF2-40B4-BE49-F238E27FC236}">
                <a16:creationId xmlns:a16="http://schemas.microsoft.com/office/drawing/2014/main" id="{77C2A775-F0A0-4549-B17F-40070A9B32B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" y="286603"/>
            <a:ext cx="6175513" cy="60479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7252C8-65D5-4E96-9BAD-326C2CED2499}"/>
              </a:ext>
            </a:extLst>
          </p:cNvPr>
          <p:cNvSpPr/>
          <p:nvPr/>
        </p:nvSpPr>
        <p:spPr>
          <a:xfrm>
            <a:off x="7129670" y="3429000"/>
            <a:ext cx="3856382" cy="9707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r>
              <a:rPr lang="fr-FR" dirty="0" err="1"/>
              <a:t>Ramirondra</a:t>
            </a:r>
            <a:r>
              <a:rPr lang="fr-FR" dirty="0"/>
              <a:t>, </a:t>
            </a:r>
            <a:r>
              <a:rPr lang="fr-FR" dirty="0" err="1"/>
              <a:t>Vahitsolo</a:t>
            </a:r>
            <a:r>
              <a:rPr lang="fr-FR" dirty="0"/>
              <a:t>, </a:t>
            </a:r>
            <a:r>
              <a:rPr lang="fr-FR" dirty="0" err="1"/>
              <a:t>Tsipototra</a:t>
            </a:r>
            <a:endParaRPr lang="fr-FR" dirty="0"/>
          </a:p>
          <a:p>
            <a:pPr algn="ctr"/>
            <a:r>
              <a:rPr lang="fr-FR" dirty="0"/>
              <a:t>(Cactacées)</a:t>
            </a:r>
          </a:p>
          <a:p>
            <a:pPr algn="ctr"/>
            <a:r>
              <a:rPr lang="fr-FR" sz="2800" b="1" dirty="0" err="1"/>
              <a:t>Rhipsalis</a:t>
            </a:r>
            <a:r>
              <a:rPr lang="fr-FR" sz="2800" b="1" dirty="0"/>
              <a:t> </a:t>
            </a:r>
            <a:r>
              <a:rPr lang="fr-FR" sz="2800" b="1" dirty="0" err="1"/>
              <a:t>baccifera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582139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F153D-1C51-4D29-A437-F514FF5EB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 descr="Cyatheales — Wikipédia">
            <a:extLst>
              <a:ext uri="{FF2B5EF4-FFF2-40B4-BE49-F238E27FC236}">
                <a16:creationId xmlns:a16="http://schemas.microsoft.com/office/drawing/2014/main" id="{29621D29-1ADC-4D47-8C2A-AC3F8736D5B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3" y="286603"/>
            <a:ext cx="5791200" cy="60611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731CA8-455B-4714-9EA8-7E06582B238C}"/>
              </a:ext>
            </a:extLst>
          </p:cNvPr>
          <p:cNvSpPr/>
          <p:nvPr/>
        </p:nvSpPr>
        <p:spPr>
          <a:xfrm>
            <a:off x="7062084" y="3013543"/>
            <a:ext cx="2983064" cy="12006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err="1"/>
              <a:t>Cythéacées</a:t>
            </a:r>
            <a:endParaRPr lang="fr-FR" sz="3200" dirty="0"/>
          </a:p>
          <a:p>
            <a:pPr algn="ctr"/>
            <a:r>
              <a:rPr lang="fr-FR" sz="3200" b="1" dirty="0" err="1"/>
              <a:t>Cyathea</a:t>
            </a:r>
            <a:r>
              <a:rPr lang="fr-FR" sz="3200" b="1" dirty="0"/>
              <a:t> </a:t>
            </a:r>
            <a:r>
              <a:rPr lang="fr-FR" sz="3200" b="1" dirty="0" err="1"/>
              <a:t>sp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994299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794B8-A40B-4958-99D5-23E1234B8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 descr="Didierea trollii (Didiereaceae), le véritable &amp;quot;arbre-pieuvre&amp;quot; - Paesaggio,  paysages">
            <a:extLst>
              <a:ext uri="{FF2B5EF4-FFF2-40B4-BE49-F238E27FC236}">
                <a16:creationId xmlns:a16="http://schemas.microsoft.com/office/drawing/2014/main" id="{A993BC89-F2CC-411E-85BC-E666E1D23A6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87" y="1020417"/>
            <a:ext cx="7924800" cy="53389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38BF-A431-4974-A90C-BEEFF78F12AE}"/>
              </a:ext>
            </a:extLst>
          </p:cNvPr>
          <p:cNvSpPr/>
          <p:nvPr/>
        </p:nvSpPr>
        <p:spPr>
          <a:xfrm>
            <a:off x="3763617" y="286603"/>
            <a:ext cx="4280453" cy="6347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err="1"/>
              <a:t>Didierea</a:t>
            </a:r>
            <a:r>
              <a:rPr lang="fr-FR" sz="3200" b="1" dirty="0"/>
              <a:t> </a:t>
            </a:r>
            <a:r>
              <a:rPr lang="fr-FR" sz="3200" b="1" dirty="0" err="1"/>
              <a:t>trollii</a:t>
            </a:r>
            <a:r>
              <a:rPr lang="fr-FR" sz="3200" b="1" dirty="0"/>
              <a:t> </a:t>
            </a:r>
          </a:p>
          <a:p>
            <a:pPr algn="ctr"/>
            <a:r>
              <a:rPr lang="fr-FR" dirty="0"/>
              <a:t>(Sud de Madagascar) </a:t>
            </a:r>
          </a:p>
        </p:txBody>
      </p:sp>
    </p:spTree>
    <p:extLst>
      <p:ext uri="{BB962C8B-B14F-4D97-AF65-F5344CB8AC3E}">
        <p14:creationId xmlns:p14="http://schemas.microsoft.com/office/powerpoint/2010/main" val="25162710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209</TotalTime>
  <Words>74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Algerian</vt:lpstr>
      <vt:lpstr>Calibri</vt:lpstr>
      <vt:lpstr>Calibri Light</vt:lpstr>
      <vt:lpstr>Retrospect</vt:lpstr>
      <vt:lpstr>Quelques espèces végétales endémiques de Madagascar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 Baobabs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Quelques espèces végétales endémiques de Madagascar</dc:title>
  <dc:creator>Fetra</dc:creator>
  <cp:lastModifiedBy>Fetra</cp:lastModifiedBy>
  <cp:revision>25</cp:revision>
  <dcterms:created xsi:type="dcterms:W3CDTF">2022-03-01T08:38:36Z</dcterms:created>
  <dcterms:modified xsi:type="dcterms:W3CDTF">2022-04-24T18:03:04Z</dcterms:modified>
</cp:coreProperties>
</file>