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78" r:id="rId10"/>
    <p:sldId id="279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3" r:id="rId19"/>
    <p:sldId id="277" r:id="rId20"/>
    <p:sldId id="271" r:id="rId21"/>
    <p:sldId id="272" r:id="rId22"/>
    <p:sldId id="275" r:id="rId23"/>
    <p:sldId id="276" r:id="rId24"/>
    <p:sldId id="27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E2E10-C55C-47C0-B9F9-1D2C00A1FE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7030A0"/>
                </a:solidFill>
                <a:latin typeface="Algerian" panose="04020705040A02060702" pitchFamily="82" charset="0"/>
              </a:rPr>
              <a:t>Quelques espèces animales endémiques de Madagascar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2FB51B-B9A8-496D-897A-D0AA881C39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009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7D909-4D26-456F-B89F-90FA4680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C45FEF-CA1D-4387-9AD3-A87A0038638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7" t="27831" r="12167" b="30958"/>
          <a:stretch/>
        </p:blipFill>
        <p:spPr bwMode="auto">
          <a:xfrm>
            <a:off x="622853" y="985477"/>
            <a:ext cx="5883964" cy="5355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593C03-DF11-498A-8349-BD2B1DC2F3B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t="26758" b="29785"/>
          <a:stretch/>
        </p:blipFill>
        <p:spPr bwMode="auto">
          <a:xfrm>
            <a:off x="6506817" y="985477"/>
            <a:ext cx="5470497" cy="5355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25C5DD-5EEF-42EB-8CC2-7E6D45A3D94B}"/>
              </a:ext>
            </a:extLst>
          </p:cNvPr>
          <p:cNvSpPr/>
          <p:nvPr/>
        </p:nvSpPr>
        <p:spPr>
          <a:xfrm>
            <a:off x="4267200" y="243355"/>
            <a:ext cx="3034748" cy="7421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Jaboady</a:t>
            </a:r>
            <a:r>
              <a:rPr lang="fr-FR" dirty="0"/>
              <a:t>; </a:t>
            </a:r>
            <a:r>
              <a:rPr lang="fr-FR" dirty="0" err="1"/>
              <a:t>Fanaloka</a:t>
            </a:r>
            <a:endParaRPr lang="fr-FR" dirty="0"/>
          </a:p>
          <a:p>
            <a:pPr algn="ctr"/>
            <a:r>
              <a:rPr lang="fr-FR" sz="3200" b="1" dirty="0" err="1"/>
              <a:t>Fossa</a:t>
            </a:r>
            <a:r>
              <a:rPr lang="fr-FR" sz="3200" b="1" dirty="0"/>
              <a:t> </a:t>
            </a:r>
            <a:r>
              <a:rPr lang="fr-FR" sz="3200" b="1" dirty="0" err="1"/>
              <a:t>fossana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666887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EFD3-7011-4BE3-8628-EBD6F22D3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0D7571-5D29-46B6-9586-E7348447014B}"/>
              </a:ext>
            </a:extLst>
          </p:cNvPr>
          <p:cNvSpPr/>
          <p:nvPr/>
        </p:nvSpPr>
        <p:spPr>
          <a:xfrm>
            <a:off x="1036320" y="1737360"/>
            <a:ext cx="3562184" cy="2606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err="1"/>
              <a:t>Trandraka</a:t>
            </a:r>
            <a:r>
              <a:rPr lang="fr-FR" sz="3200" dirty="0"/>
              <a:t>; </a:t>
            </a:r>
            <a:r>
              <a:rPr lang="fr-FR" sz="3200" dirty="0" err="1"/>
              <a:t>Kelora</a:t>
            </a:r>
            <a:endParaRPr lang="fr-FR" sz="3200" dirty="0"/>
          </a:p>
          <a:p>
            <a:pPr algn="ctr"/>
            <a:r>
              <a:rPr lang="fr-FR" sz="3200" b="1" dirty="0"/>
              <a:t>Tenrec </a:t>
            </a:r>
            <a:r>
              <a:rPr lang="fr-FR" sz="3200" b="1" dirty="0" err="1"/>
              <a:t>ecaudatus</a:t>
            </a:r>
            <a:endParaRPr lang="fr-FR" sz="3200" b="1" dirty="0"/>
          </a:p>
          <a:p>
            <a:pPr algn="ctr"/>
            <a:r>
              <a:rPr lang="fr-FR" dirty="0"/>
              <a:t>Rencontré à l’Est, Nord-Ouest et Ouest de l’Ile jusqu’à 800 m d’altitude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6D417D1-C59F-46DE-9068-E7073A077DA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" t="27768" r="31701" b="29732"/>
          <a:stretch/>
        </p:blipFill>
        <p:spPr bwMode="auto">
          <a:xfrm>
            <a:off x="4598504" y="286604"/>
            <a:ext cx="6162261" cy="59286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003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37F8A-D5EE-4A10-8753-1CA2CB597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Content Placeholder 4" descr="C:\Users\Fetra\AppData\Local\Microsoft\Windows\INetCache\Content.MSO\466705B0.tmp">
            <a:extLst>
              <a:ext uri="{FF2B5EF4-FFF2-40B4-BE49-F238E27FC236}">
                <a16:creationId xmlns:a16="http://schemas.microsoft.com/office/drawing/2014/main" id="{2291F4FB-56D0-4087-905F-330D2089375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91" y="286604"/>
            <a:ext cx="5661329" cy="57298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EEF994-90A7-41CA-ADB5-0F3E716B36F4}"/>
              </a:ext>
            </a:extLst>
          </p:cNvPr>
          <p:cNvSpPr/>
          <p:nvPr/>
        </p:nvSpPr>
        <p:spPr>
          <a:xfrm>
            <a:off x="331304" y="1737360"/>
            <a:ext cx="5314122" cy="19484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/>
              <a:t>Sora</a:t>
            </a:r>
          </a:p>
          <a:p>
            <a:pPr algn="ctr"/>
            <a:r>
              <a:rPr lang="fr-FR" sz="2800" b="1" dirty="0" err="1"/>
              <a:t>Hemicentetes</a:t>
            </a:r>
            <a:r>
              <a:rPr lang="fr-FR" sz="2800" b="1" dirty="0"/>
              <a:t> </a:t>
            </a:r>
            <a:r>
              <a:rPr lang="fr-FR" sz="2800" b="1" dirty="0" err="1"/>
              <a:t>semispinosus</a:t>
            </a:r>
            <a:endParaRPr lang="fr-FR" sz="2800" b="1" dirty="0"/>
          </a:p>
          <a:p>
            <a:pPr algn="ctr"/>
            <a:r>
              <a:rPr lang="fr-FR" dirty="0"/>
              <a:t>Rencontré dans le Centre et dans les régions côtières de l’Est</a:t>
            </a:r>
          </a:p>
        </p:txBody>
      </p:sp>
    </p:spTree>
    <p:extLst>
      <p:ext uri="{BB962C8B-B14F-4D97-AF65-F5344CB8AC3E}">
        <p14:creationId xmlns:p14="http://schemas.microsoft.com/office/powerpoint/2010/main" val="1127348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8E068-65B6-4738-84F9-22F579AA3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6453CE-8DF7-4457-A7A5-2F237106413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6" t="33662" r="17369" b="30089"/>
          <a:stretch/>
        </p:blipFill>
        <p:spPr bwMode="auto">
          <a:xfrm>
            <a:off x="6692348" y="286603"/>
            <a:ext cx="4572000" cy="6021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9FD50C-AEE3-4D7F-87B3-3B65697809B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1" t="32947" b="31339"/>
          <a:stretch/>
        </p:blipFill>
        <p:spPr bwMode="auto">
          <a:xfrm>
            <a:off x="768626" y="1379908"/>
            <a:ext cx="5035826" cy="4928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9581B1-A2E0-4CDB-9D71-F44FEA1D201D}"/>
              </a:ext>
            </a:extLst>
          </p:cNvPr>
          <p:cNvSpPr/>
          <p:nvPr/>
        </p:nvSpPr>
        <p:spPr>
          <a:xfrm>
            <a:off x="3008244" y="283290"/>
            <a:ext cx="4041914" cy="10966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err="1"/>
              <a:t>Fanihy</a:t>
            </a:r>
            <a:endParaRPr lang="fr-FR" sz="2400" dirty="0"/>
          </a:p>
          <a:p>
            <a:pPr algn="ctr"/>
            <a:r>
              <a:rPr lang="fr-FR" sz="2400" b="1" dirty="0" err="1"/>
              <a:t>Rousettus</a:t>
            </a:r>
            <a:r>
              <a:rPr lang="fr-FR" sz="2400" b="1" dirty="0"/>
              <a:t> </a:t>
            </a:r>
            <a:r>
              <a:rPr lang="fr-FR" sz="2400" b="1" dirty="0" err="1"/>
              <a:t>madagascariensis</a:t>
            </a:r>
            <a:endParaRPr lang="fr-FR" sz="2400" b="1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7738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4E52D-391D-4AF4-9D07-DBED1AE32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48E4CF-3DDB-47C1-AA50-B15E7822D2E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4" b="24464"/>
          <a:stretch/>
        </p:blipFill>
        <p:spPr bwMode="auto">
          <a:xfrm>
            <a:off x="4704522" y="286603"/>
            <a:ext cx="6451158" cy="59766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0221B4-A9A1-4CD4-AEA0-90BBBF556CD9}"/>
              </a:ext>
            </a:extLst>
          </p:cNvPr>
          <p:cNvSpPr/>
          <p:nvPr/>
        </p:nvSpPr>
        <p:spPr>
          <a:xfrm>
            <a:off x="715617" y="2054087"/>
            <a:ext cx="3988905" cy="19462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err="1"/>
              <a:t>Sokatra</a:t>
            </a:r>
            <a:r>
              <a:rPr lang="fr-FR" sz="2800" dirty="0"/>
              <a:t>; Tortue radiée</a:t>
            </a:r>
          </a:p>
          <a:p>
            <a:pPr algn="ctr"/>
            <a:r>
              <a:rPr lang="fr-FR" sz="2800" b="1" dirty="0" err="1"/>
              <a:t>Geochelone</a:t>
            </a:r>
            <a:r>
              <a:rPr lang="fr-FR" sz="2800" b="1" dirty="0"/>
              <a:t> </a:t>
            </a:r>
            <a:r>
              <a:rPr lang="fr-FR" sz="2800" b="1" dirty="0" err="1"/>
              <a:t>sp</a:t>
            </a:r>
            <a:endParaRPr lang="fr-FR" sz="2800" b="1" dirty="0"/>
          </a:p>
          <a:p>
            <a:pPr algn="ctr"/>
            <a:r>
              <a:rPr lang="fr-FR" dirty="0"/>
              <a:t>Sud de l’Ile</a:t>
            </a:r>
          </a:p>
        </p:txBody>
      </p:sp>
    </p:spTree>
    <p:extLst>
      <p:ext uri="{BB962C8B-B14F-4D97-AF65-F5344CB8AC3E}">
        <p14:creationId xmlns:p14="http://schemas.microsoft.com/office/powerpoint/2010/main" val="3251587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E132A-DB40-40EB-9FFD-E0E15CDA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 descr="Définition | Angonoka - Tortue à soc - Astrochelys yniphora | Futura Planète">
            <a:extLst>
              <a:ext uri="{FF2B5EF4-FFF2-40B4-BE49-F238E27FC236}">
                <a16:creationId xmlns:a16="http://schemas.microsoft.com/office/drawing/2014/main" id="{876D0FD1-7170-466D-ACA4-76B3DF611D4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79" y="286604"/>
            <a:ext cx="6045642" cy="54734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E6435D-C38F-48C2-9412-7F77486B7398}"/>
              </a:ext>
            </a:extLst>
          </p:cNvPr>
          <p:cNvSpPr/>
          <p:nvPr/>
        </p:nvSpPr>
        <p:spPr>
          <a:xfrm>
            <a:off x="1097278" y="2093843"/>
            <a:ext cx="3890841" cy="16548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err="1"/>
              <a:t>Angonoka</a:t>
            </a:r>
            <a:endParaRPr lang="fr-FR" sz="2800" dirty="0"/>
          </a:p>
          <a:p>
            <a:pPr algn="ctr"/>
            <a:r>
              <a:rPr lang="fr-FR" sz="2800" dirty="0"/>
              <a:t>Tortue à éperon </a:t>
            </a:r>
          </a:p>
          <a:p>
            <a:pPr algn="ctr"/>
            <a:r>
              <a:rPr lang="fr-FR" sz="2800" b="1" dirty="0" err="1"/>
              <a:t>Astrochelys</a:t>
            </a:r>
            <a:r>
              <a:rPr lang="fr-FR" sz="2800" b="1" dirty="0"/>
              <a:t> </a:t>
            </a:r>
            <a:r>
              <a:rPr lang="fr-FR" sz="2800" b="1" dirty="0" err="1"/>
              <a:t>Yniphora</a:t>
            </a:r>
            <a:endParaRPr lang="fr-FR" sz="2800" b="1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9404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A75F2-F834-439D-92DC-093A3C626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C9F9D3-71DD-403F-B5AD-7999560CEE7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7" t="41309" r="29666" b="28321"/>
          <a:stretch/>
        </p:blipFill>
        <p:spPr bwMode="auto">
          <a:xfrm>
            <a:off x="5722289" y="286603"/>
            <a:ext cx="5568563" cy="59419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7B8A74-FC4C-4742-8AB5-033F467460B8}"/>
              </a:ext>
            </a:extLst>
          </p:cNvPr>
          <p:cNvSpPr/>
          <p:nvPr/>
        </p:nvSpPr>
        <p:spPr>
          <a:xfrm>
            <a:off x="1097280" y="2382078"/>
            <a:ext cx="4625009" cy="848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Le plus petit des Caméléons</a:t>
            </a:r>
          </a:p>
          <a:p>
            <a:pPr algn="ctr"/>
            <a:r>
              <a:rPr lang="fr-FR" sz="3200" b="1" dirty="0" err="1"/>
              <a:t>Brookesia</a:t>
            </a:r>
            <a:r>
              <a:rPr lang="fr-FR" sz="3200" b="1" dirty="0"/>
              <a:t> </a:t>
            </a:r>
            <a:r>
              <a:rPr lang="fr-FR" sz="3200" b="1" dirty="0" err="1"/>
              <a:t>sp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040325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71D1F-CBE6-4D47-83E9-0863035A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07B27E-9071-4BDB-85B5-807095E3C07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5" b="20000"/>
          <a:stretch/>
        </p:blipFill>
        <p:spPr bwMode="auto">
          <a:xfrm>
            <a:off x="4797288" y="286604"/>
            <a:ext cx="6533322" cy="58491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29B4A1-37A3-407E-9662-0FCBB8F5F859}"/>
              </a:ext>
            </a:extLst>
          </p:cNvPr>
          <p:cNvSpPr/>
          <p:nvPr/>
        </p:nvSpPr>
        <p:spPr>
          <a:xfrm>
            <a:off x="673211" y="2795394"/>
            <a:ext cx="3352800" cy="8315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err="1"/>
              <a:t>Tarondro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927317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97AF-93FD-45C6-928A-26AA4F33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 descr="C:\Users\Fetra\AppData\Local\Microsoft\Windows\INetCache\Content.MSO\B6DFDFF3.tmp">
            <a:extLst>
              <a:ext uri="{FF2B5EF4-FFF2-40B4-BE49-F238E27FC236}">
                <a16:creationId xmlns:a16="http://schemas.microsoft.com/office/drawing/2014/main" id="{842E8FAE-0B34-488A-A627-2099D0C43FB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294" y="286603"/>
            <a:ext cx="6122505" cy="61009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3C0AF1-9948-43FA-8748-EA578BD14FC4}"/>
              </a:ext>
            </a:extLst>
          </p:cNvPr>
          <p:cNvSpPr/>
          <p:nvPr/>
        </p:nvSpPr>
        <p:spPr>
          <a:xfrm>
            <a:off x="649357" y="2594775"/>
            <a:ext cx="4200937" cy="10760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err="1"/>
              <a:t>Mandotra</a:t>
            </a:r>
            <a:endParaRPr lang="fr-FR" sz="2800" dirty="0"/>
          </a:p>
          <a:p>
            <a:pPr algn="ctr"/>
            <a:r>
              <a:rPr lang="fr-FR" sz="2800" b="1" dirty="0" err="1"/>
              <a:t>Sanzinia</a:t>
            </a:r>
            <a:r>
              <a:rPr lang="fr-FR" sz="2800" b="1" dirty="0"/>
              <a:t> </a:t>
            </a:r>
            <a:r>
              <a:rPr lang="fr-FR" sz="2800" b="1" dirty="0" err="1"/>
              <a:t>madagascariensis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618409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7054C-B77F-4F48-9AE1-A37ED7CB9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8343B1-714D-40C6-B97C-D7A0994A8CE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 t="21093" r="13667" b="15137"/>
          <a:stretch/>
        </p:blipFill>
        <p:spPr bwMode="auto">
          <a:xfrm>
            <a:off x="5565912" y="286603"/>
            <a:ext cx="5589767" cy="61665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DAEF93-94C4-40B0-A9A1-0DE29304FA29}"/>
              </a:ext>
            </a:extLst>
          </p:cNvPr>
          <p:cNvSpPr/>
          <p:nvPr/>
        </p:nvSpPr>
        <p:spPr>
          <a:xfrm>
            <a:off x="1509423" y="286603"/>
            <a:ext cx="3644347" cy="9269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err="1"/>
              <a:t>Ankoay</a:t>
            </a:r>
            <a:endParaRPr lang="fr-FR" sz="2400" dirty="0"/>
          </a:p>
          <a:p>
            <a:pPr algn="ctr"/>
            <a:r>
              <a:rPr lang="fr-FR" sz="2400" b="1" dirty="0" err="1"/>
              <a:t>Haliaeetus</a:t>
            </a:r>
            <a:r>
              <a:rPr lang="fr-FR" sz="2400" b="1" dirty="0"/>
              <a:t> </a:t>
            </a:r>
            <a:r>
              <a:rPr lang="fr-FR" sz="2400" b="1" dirty="0" err="1"/>
              <a:t>vociferoides</a:t>
            </a:r>
            <a:endParaRPr lang="fr-FR" sz="24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F4B293-E52F-4D73-89AD-EB4A9129D59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2812" r="11166" b="34766"/>
          <a:stretch/>
        </p:blipFill>
        <p:spPr bwMode="auto">
          <a:xfrm>
            <a:off x="344557" y="1484243"/>
            <a:ext cx="5459895" cy="4691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7480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36676-7921-44FF-BEF1-BD185ABE3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A012A6-B3D0-4FBB-95D0-BB7FDCEE7ECA}"/>
              </a:ext>
            </a:extLst>
          </p:cNvPr>
          <p:cNvSpPr/>
          <p:nvPr/>
        </p:nvSpPr>
        <p:spPr>
          <a:xfrm>
            <a:off x="3538331" y="286603"/>
            <a:ext cx="4858908" cy="14262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/>
              <a:t>Fosa; </a:t>
            </a:r>
            <a:r>
              <a:rPr lang="fr-FR" sz="2800" dirty="0" err="1"/>
              <a:t>Tratraka</a:t>
            </a:r>
            <a:endParaRPr lang="fr-FR" sz="2800" dirty="0"/>
          </a:p>
          <a:p>
            <a:pPr algn="ctr"/>
            <a:r>
              <a:rPr lang="fr-FR" sz="2800" b="1" dirty="0" err="1"/>
              <a:t>Cryptoprocta</a:t>
            </a:r>
            <a:r>
              <a:rPr lang="fr-FR" sz="2800" b="1" dirty="0"/>
              <a:t> </a:t>
            </a:r>
            <a:r>
              <a:rPr lang="fr-FR" sz="2800" b="1" dirty="0" err="1"/>
              <a:t>ferox</a:t>
            </a:r>
            <a:endParaRPr lang="fr-FR" sz="2800" b="1" dirty="0"/>
          </a:p>
          <a:p>
            <a:pPr algn="ctr"/>
            <a:r>
              <a:rPr lang="fr-FR" sz="2800" dirty="0"/>
              <a:t>A l’Ouest de Madagascar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C3E30F-BD1D-4218-BF8B-55E19EE08B2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5" r="10834" b="32226"/>
          <a:stretch/>
        </p:blipFill>
        <p:spPr bwMode="auto">
          <a:xfrm>
            <a:off x="6095999" y="1761876"/>
            <a:ext cx="5360359" cy="46786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https://mada-actus.info/wp-content/uploads/2018/04/fosa-de-madagascar-min.jpg">
            <a:extLst>
              <a:ext uri="{FF2B5EF4-FFF2-40B4-BE49-F238E27FC236}">
                <a16:creationId xmlns:a16="http://schemas.microsoft.com/office/drawing/2014/main" id="{BFE8D754-C94E-42BB-8AF9-BC04567E992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3" y="1761876"/>
            <a:ext cx="5360359" cy="4546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318B8-95EC-49C3-9F98-2DA2283BD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157633-24F6-4950-A93C-B4EB3881C69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3" t="24219" r="4167" b="37890"/>
          <a:stretch/>
        </p:blipFill>
        <p:spPr bwMode="auto">
          <a:xfrm>
            <a:off x="5512905" y="286603"/>
            <a:ext cx="5642776" cy="59949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C9A2A8-9EE9-4571-9ADC-80351D104D17}"/>
              </a:ext>
            </a:extLst>
          </p:cNvPr>
          <p:cNvSpPr/>
          <p:nvPr/>
        </p:nvSpPr>
        <p:spPr>
          <a:xfrm>
            <a:off x="1036319" y="2787109"/>
            <a:ext cx="3829878" cy="993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err="1"/>
              <a:t>Fody</a:t>
            </a:r>
            <a:endParaRPr lang="fr-FR" sz="2400" dirty="0"/>
          </a:p>
          <a:p>
            <a:pPr algn="ctr"/>
            <a:r>
              <a:rPr lang="fr-FR" sz="2400" b="1" dirty="0" err="1"/>
              <a:t>Foudia</a:t>
            </a:r>
            <a:r>
              <a:rPr lang="fr-FR" sz="2400" b="1" dirty="0"/>
              <a:t> </a:t>
            </a:r>
            <a:r>
              <a:rPr lang="fr-FR" sz="2400" b="1" dirty="0" err="1"/>
              <a:t>madagascariensis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768729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DBA6C-B7A7-47B7-BD6C-A631B15C0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 descr="Dyscophus — Wikipédia">
            <a:extLst>
              <a:ext uri="{FF2B5EF4-FFF2-40B4-BE49-F238E27FC236}">
                <a16:creationId xmlns:a16="http://schemas.microsoft.com/office/drawing/2014/main" id="{2D0E8BC8-0D54-4003-BB7D-FDF4C63176B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339" y="286603"/>
            <a:ext cx="6268278" cy="58756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BA1385-9241-4899-B1D0-58B690DF3587}"/>
              </a:ext>
            </a:extLst>
          </p:cNvPr>
          <p:cNvSpPr/>
          <p:nvPr/>
        </p:nvSpPr>
        <p:spPr>
          <a:xfrm>
            <a:off x="1290762" y="2501347"/>
            <a:ext cx="3387255" cy="11960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err="1"/>
              <a:t>Sahona</a:t>
            </a:r>
            <a:r>
              <a:rPr lang="fr-FR" sz="2800" dirty="0"/>
              <a:t> mena</a:t>
            </a:r>
          </a:p>
          <a:p>
            <a:pPr algn="ctr"/>
            <a:r>
              <a:rPr lang="fr-FR" sz="2800" b="1" dirty="0" err="1"/>
              <a:t>Discophus</a:t>
            </a:r>
            <a:r>
              <a:rPr lang="fr-FR" sz="2800" b="1" dirty="0"/>
              <a:t> </a:t>
            </a:r>
            <a:r>
              <a:rPr lang="fr-FR" sz="2800" b="1" dirty="0" err="1"/>
              <a:t>sp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875525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FFD4-A63F-45F5-A386-1AD3686D0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8354D2-0F2A-44C0-B5EC-24644F843BF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0" b="19729"/>
          <a:stretch/>
        </p:blipFill>
        <p:spPr bwMode="auto">
          <a:xfrm>
            <a:off x="4966253" y="286603"/>
            <a:ext cx="6280219" cy="58359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D35717-CF4C-4517-9579-1C08B187ED2B}"/>
              </a:ext>
            </a:extLst>
          </p:cNvPr>
          <p:cNvSpPr/>
          <p:nvPr/>
        </p:nvSpPr>
        <p:spPr>
          <a:xfrm>
            <a:off x="1097280" y="2803496"/>
            <a:ext cx="3220278" cy="11264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Mantella</a:t>
            </a:r>
            <a:r>
              <a:rPr lang="fr-F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aurantiaca</a:t>
            </a:r>
            <a:endParaRPr lang="fr-FR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9228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AA06D-11C5-44A7-82FD-18A095985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11EF9D-306E-4C9F-B5C8-A7463A6B278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5" t="60096" r="45797" b="18897"/>
          <a:stretch/>
        </p:blipFill>
        <p:spPr bwMode="auto">
          <a:xfrm>
            <a:off x="5047754" y="286604"/>
            <a:ext cx="6107926" cy="5650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ED1F70-64DB-4259-A3E2-73130B0607C6}"/>
              </a:ext>
            </a:extLst>
          </p:cNvPr>
          <p:cNvSpPr/>
          <p:nvPr/>
        </p:nvSpPr>
        <p:spPr>
          <a:xfrm>
            <a:off x="1097280" y="2355574"/>
            <a:ext cx="3313044" cy="1073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Mantella</a:t>
            </a:r>
            <a:r>
              <a:rPr lang="fr-FR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baronii</a:t>
            </a:r>
            <a:endParaRPr lang="fr-FR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0158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F4FB8-EDD1-4FF4-8518-859CAFEC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05B94D-0173-467D-A9FF-6CD4C9BBC69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3" t="31429" r="23013" b="18659"/>
          <a:stretch/>
        </p:blipFill>
        <p:spPr bwMode="auto">
          <a:xfrm>
            <a:off x="5605670" y="286603"/>
            <a:ext cx="5550009" cy="60611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554780-F5A6-4812-8723-1993ABCD29D5}"/>
              </a:ext>
            </a:extLst>
          </p:cNvPr>
          <p:cNvSpPr/>
          <p:nvPr/>
        </p:nvSpPr>
        <p:spPr>
          <a:xfrm>
            <a:off x="1787719" y="2273411"/>
            <a:ext cx="3127513" cy="11794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err="1"/>
              <a:t>Faravoanemba</a:t>
            </a:r>
            <a:endParaRPr lang="fr-FR" sz="2800" dirty="0"/>
          </a:p>
          <a:p>
            <a:pPr algn="ctr"/>
            <a:r>
              <a:rPr lang="fr-FR" sz="2800" b="1" dirty="0" err="1"/>
              <a:t>Argema</a:t>
            </a:r>
            <a:r>
              <a:rPr lang="fr-FR" sz="2800" b="1" dirty="0"/>
              <a:t> </a:t>
            </a:r>
            <a:r>
              <a:rPr lang="fr-FR" sz="2800" b="1" dirty="0" err="1"/>
              <a:t>mittrei</a:t>
            </a:r>
            <a:endParaRPr lang="fr-FR" sz="2800" b="1" dirty="0"/>
          </a:p>
          <a:p>
            <a:pPr algn="ctr"/>
            <a:r>
              <a:rPr lang="fr-FR" dirty="0"/>
              <a:t>Ouest et Sud de l’</a:t>
            </a:r>
            <a:r>
              <a:rPr lang="fr-FR" i="1" dirty="0"/>
              <a:t>Ile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222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F2564-199B-44D7-8194-A3DF646F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0C491B-946F-4B54-814B-9EA8AC258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5364" y="106017"/>
            <a:ext cx="5059680" cy="1338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fr-FR" sz="2800" dirty="0"/>
              <a:t>Babakoto; </a:t>
            </a:r>
            <a:r>
              <a:rPr lang="fr-FR" sz="2800" dirty="0" err="1"/>
              <a:t>Amboanala</a:t>
            </a:r>
            <a:endParaRPr lang="fr-FR" sz="2800" dirty="0"/>
          </a:p>
          <a:p>
            <a:pPr algn="ctr"/>
            <a:r>
              <a:rPr lang="fr-FR" sz="2800" b="1" dirty="0"/>
              <a:t>Indri </a:t>
            </a:r>
            <a:r>
              <a:rPr lang="fr-FR" sz="2800" b="1" dirty="0" err="1"/>
              <a:t>indri</a:t>
            </a:r>
            <a:endParaRPr lang="fr-FR" sz="2800" b="1" dirty="0"/>
          </a:p>
          <a:p>
            <a:pPr algn="ctr"/>
            <a:r>
              <a:rPr lang="fr-FR" dirty="0"/>
              <a:t>Forêt de l’Est (</a:t>
            </a:r>
            <a:r>
              <a:rPr lang="fr-FR" dirty="0" err="1"/>
              <a:t>Andasibe</a:t>
            </a:r>
            <a:r>
              <a:rPr lang="fr-FR" dirty="0"/>
              <a:t>)</a:t>
            </a:r>
          </a:p>
        </p:txBody>
      </p:sp>
      <p:pic>
        <p:nvPicPr>
          <p:cNvPr id="7" name="Picture 6" descr="L&amp;#39;Indri-Indri, dit... - Green Generation Madagascar | Facebook">
            <a:extLst>
              <a:ext uri="{FF2B5EF4-FFF2-40B4-BE49-F238E27FC236}">
                <a16:creationId xmlns:a16="http://schemas.microsoft.com/office/drawing/2014/main" id="{0AECFFF2-6EBD-46A2-BD40-2680B59CD3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1444487"/>
            <a:ext cx="5575190" cy="541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E1EFE6-30A8-4614-A00B-72B1C841258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73046" r="52833" b="10743"/>
          <a:stretch/>
        </p:blipFill>
        <p:spPr bwMode="auto">
          <a:xfrm>
            <a:off x="689113" y="1444487"/>
            <a:ext cx="5437367" cy="54135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871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1B50-8D1A-4AA4-87A4-5C44FCAF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082641-2F3F-420A-9A69-FA4F1327180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10253" r="13000" b="26954"/>
          <a:stretch/>
        </p:blipFill>
        <p:spPr bwMode="auto">
          <a:xfrm>
            <a:off x="5817705" y="1452791"/>
            <a:ext cx="5589767" cy="5405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B61FFA-3862-4EFB-AD6B-662CA937E07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t="17871" r="2001" b="18945"/>
          <a:stretch/>
        </p:blipFill>
        <p:spPr bwMode="auto">
          <a:xfrm>
            <a:off x="662609" y="1452794"/>
            <a:ext cx="5155096" cy="54052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34DB8F-75DA-4391-8ED8-BF4E8E2C43B6}"/>
              </a:ext>
            </a:extLst>
          </p:cNvPr>
          <p:cNvSpPr/>
          <p:nvPr/>
        </p:nvSpPr>
        <p:spPr>
          <a:xfrm>
            <a:off x="3318345" y="286603"/>
            <a:ext cx="4998720" cy="11661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Aye-aye; </a:t>
            </a:r>
            <a:r>
              <a:rPr lang="fr-FR" sz="2400" dirty="0" err="1"/>
              <a:t>Aiay</a:t>
            </a:r>
            <a:endParaRPr lang="fr-FR" sz="2400" dirty="0"/>
          </a:p>
          <a:p>
            <a:pPr algn="ctr"/>
            <a:r>
              <a:rPr lang="fr-FR" sz="2400" b="1" dirty="0" err="1"/>
              <a:t>Daubentonia</a:t>
            </a:r>
            <a:r>
              <a:rPr lang="fr-FR" sz="2400" b="1" dirty="0"/>
              <a:t> </a:t>
            </a:r>
            <a:r>
              <a:rPr lang="fr-FR" sz="2400" b="1" dirty="0" err="1"/>
              <a:t>madagascariensis</a:t>
            </a:r>
            <a:endParaRPr lang="fr-FR" sz="2400" b="1" dirty="0"/>
          </a:p>
          <a:p>
            <a:pPr algn="ctr"/>
            <a:r>
              <a:rPr lang="fr-FR" dirty="0"/>
              <a:t>Foret de l’Est et </a:t>
            </a:r>
            <a:r>
              <a:rPr lang="fr-FR" dirty="0" err="1"/>
              <a:t>unpeu</a:t>
            </a:r>
            <a:r>
              <a:rPr lang="fr-FR" dirty="0"/>
              <a:t> à l’Ouest</a:t>
            </a:r>
          </a:p>
        </p:txBody>
      </p:sp>
    </p:spTree>
    <p:extLst>
      <p:ext uri="{BB962C8B-B14F-4D97-AF65-F5344CB8AC3E}">
        <p14:creationId xmlns:p14="http://schemas.microsoft.com/office/powerpoint/2010/main" val="93865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AC30D-3CDD-436C-8D05-32B6B85BA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 descr="Les espèces endémiques de Madagascar - Sammi&amp;#39;s Lodge">
            <a:extLst>
              <a:ext uri="{FF2B5EF4-FFF2-40B4-BE49-F238E27FC236}">
                <a16:creationId xmlns:a16="http://schemas.microsoft.com/office/drawing/2014/main" id="{1D96619A-13F2-42FF-BE15-932F385A511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645" y="1737360"/>
            <a:ext cx="4784035" cy="46369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A6A085-45A4-4189-B093-A6DB3F78F403}"/>
              </a:ext>
            </a:extLst>
          </p:cNvPr>
          <p:cNvSpPr/>
          <p:nvPr/>
        </p:nvSpPr>
        <p:spPr>
          <a:xfrm>
            <a:off x="3827228" y="342569"/>
            <a:ext cx="5274365" cy="13947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/>
              <a:t>Maki; </a:t>
            </a:r>
            <a:r>
              <a:rPr lang="fr-FR" sz="2800" dirty="0" err="1"/>
              <a:t>Hira</a:t>
            </a:r>
            <a:endParaRPr lang="fr-FR" sz="2800" dirty="0"/>
          </a:p>
          <a:p>
            <a:pPr algn="ctr"/>
            <a:r>
              <a:rPr lang="fr-FR" sz="2800" b="1" dirty="0" err="1"/>
              <a:t>Lemur</a:t>
            </a:r>
            <a:r>
              <a:rPr lang="fr-FR" sz="2800" b="1" dirty="0"/>
              <a:t> catta</a:t>
            </a:r>
          </a:p>
          <a:p>
            <a:pPr algn="ctr"/>
            <a:r>
              <a:rPr lang="fr-FR" dirty="0"/>
              <a:t>Sud et Sud-Ouest de Madagascar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8C5B0D-3D61-4AAE-B237-B8D480CF837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1" t="58735" r="2939" b="11775"/>
          <a:stretch/>
        </p:blipFill>
        <p:spPr bwMode="auto">
          <a:xfrm>
            <a:off x="1097280" y="1737360"/>
            <a:ext cx="4998720" cy="46369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335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D206D-6C72-44E3-BB4C-0C2FD167F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0F4506-9B35-461C-88C9-F96318422609}"/>
              </a:ext>
            </a:extLst>
          </p:cNvPr>
          <p:cNvSpPr/>
          <p:nvPr/>
        </p:nvSpPr>
        <p:spPr>
          <a:xfrm>
            <a:off x="862202" y="1737360"/>
            <a:ext cx="3749555" cy="22909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err="1"/>
              <a:t>Titilivaha</a:t>
            </a:r>
            <a:r>
              <a:rPr lang="fr-FR" sz="2800" dirty="0"/>
              <a:t>, </a:t>
            </a:r>
            <a:r>
              <a:rPr lang="fr-FR" sz="2800" dirty="0" err="1"/>
              <a:t>Vakiandry</a:t>
            </a:r>
            <a:r>
              <a:rPr lang="fr-FR" sz="2800" dirty="0"/>
              <a:t>, </a:t>
            </a:r>
            <a:r>
              <a:rPr lang="fr-FR" sz="2800" dirty="0" err="1"/>
              <a:t>Tsidiky</a:t>
            </a:r>
            <a:endParaRPr lang="fr-FR" sz="2800" dirty="0"/>
          </a:p>
          <a:p>
            <a:pPr algn="ctr"/>
            <a:r>
              <a:rPr lang="fr-FR" sz="2800" b="1" dirty="0" err="1"/>
              <a:t>Microcebus</a:t>
            </a:r>
            <a:r>
              <a:rPr lang="fr-FR" sz="2800" b="1" dirty="0"/>
              <a:t> </a:t>
            </a:r>
            <a:r>
              <a:rPr lang="fr-FR" sz="2800" b="1" dirty="0" err="1"/>
              <a:t>murinus</a:t>
            </a:r>
            <a:endParaRPr lang="fr-FR" sz="2800" b="1" dirty="0"/>
          </a:p>
          <a:p>
            <a:pPr algn="ctr"/>
            <a:r>
              <a:rPr lang="fr-FR" dirty="0"/>
              <a:t>Forêts de l’Ouest et du Sud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1817E0-EAFC-4681-A9A8-9508973776F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3" b="14910"/>
          <a:stretch/>
        </p:blipFill>
        <p:spPr bwMode="auto">
          <a:xfrm>
            <a:off x="4611757" y="286603"/>
            <a:ext cx="6543923" cy="60479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6235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BB423-B2E5-462A-ABEC-5D7411B6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 descr="Nouvelle espèce de lémurien : Découverte du Microcebus Johani">
            <a:extLst>
              <a:ext uri="{FF2B5EF4-FFF2-40B4-BE49-F238E27FC236}">
                <a16:creationId xmlns:a16="http://schemas.microsoft.com/office/drawing/2014/main" id="{CE0200E6-0769-4276-9D16-84A0A85C4BC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706" y="286604"/>
            <a:ext cx="6839390" cy="58624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EC9459-5E13-4B61-9016-793B16E530AC}"/>
              </a:ext>
            </a:extLst>
          </p:cNvPr>
          <p:cNvSpPr/>
          <p:nvPr/>
        </p:nvSpPr>
        <p:spPr>
          <a:xfrm>
            <a:off x="634836" y="2124858"/>
            <a:ext cx="3909392" cy="16520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err="1"/>
              <a:t>Microcebus</a:t>
            </a:r>
            <a:r>
              <a:rPr lang="fr-FR" sz="2800" b="1" dirty="0"/>
              <a:t> </a:t>
            </a:r>
            <a:r>
              <a:rPr lang="fr-FR" sz="2800" b="1" dirty="0" err="1"/>
              <a:t>johani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942857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56AA7-2E38-4B30-84E6-3D213C5D9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D6E400-639F-4760-94AE-85D3802B94E0}"/>
              </a:ext>
            </a:extLst>
          </p:cNvPr>
          <p:cNvSpPr/>
          <p:nvPr/>
        </p:nvSpPr>
        <p:spPr>
          <a:xfrm>
            <a:off x="2411896" y="286601"/>
            <a:ext cx="4399722" cy="14507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/>
              <a:t>Sifaka; </a:t>
            </a:r>
            <a:r>
              <a:rPr lang="fr-FR" sz="3200" dirty="0" err="1"/>
              <a:t>Tsibahaka</a:t>
            </a:r>
            <a:endParaRPr lang="fr-FR" sz="3200" dirty="0"/>
          </a:p>
          <a:p>
            <a:pPr algn="ctr"/>
            <a:r>
              <a:rPr lang="fr-FR" sz="3200" b="1" dirty="0" err="1"/>
              <a:t>Propithecus</a:t>
            </a:r>
            <a:r>
              <a:rPr lang="fr-FR" sz="3200" b="1" dirty="0"/>
              <a:t> </a:t>
            </a:r>
            <a:r>
              <a:rPr lang="fr-FR" sz="3200" b="1" dirty="0" err="1"/>
              <a:t>sp</a:t>
            </a:r>
            <a:endParaRPr lang="fr-FR" sz="3200" b="1" dirty="0"/>
          </a:p>
          <a:p>
            <a:pPr algn="ctr"/>
            <a:r>
              <a:rPr lang="fr-FR" dirty="0"/>
              <a:t>Sud et Sud-Ouest </a:t>
            </a:r>
          </a:p>
        </p:txBody>
      </p:sp>
      <p:pic>
        <p:nvPicPr>
          <p:cNvPr id="9" name="Content Placeholder 8" descr="https://madagascar-tourisme.com/wp-content/uploads/2017/04/34987758752_21ce2092d2_k-e1499958241898.jpg">
            <a:extLst>
              <a:ext uri="{FF2B5EF4-FFF2-40B4-BE49-F238E27FC236}">
                <a16:creationId xmlns:a16="http://schemas.microsoft.com/office/drawing/2014/main" id="{63D6F242-6E52-42E6-B889-281C3162DC8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 t="2483" r="48911"/>
          <a:stretch/>
        </p:blipFill>
        <p:spPr bwMode="auto">
          <a:xfrm>
            <a:off x="6811618" y="286602"/>
            <a:ext cx="4344062" cy="5941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C46E3C-4B23-4E0E-A38B-9E7943F547F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1" t="39096" r="29068" b="23950"/>
          <a:stretch/>
        </p:blipFill>
        <p:spPr bwMode="auto">
          <a:xfrm>
            <a:off x="887895" y="1737358"/>
            <a:ext cx="4108173" cy="4595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4297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C4525-90F4-4F4C-9017-BFCA16CC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B3EAD8-C59F-443C-AFDA-8A75D822828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50" b="24207"/>
          <a:stretch/>
        </p:blipFill>
        <p:spPr bwMode="auto">
          <a:xfrm>
            <a:off x="1709530" y="1126435"/>
            <a:ext cx="9197010" cy="57315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C3F50D-9207-4EC7-8B8D-BE902C9BC098}"/>
              </a:ext>
            </a:extLst>
          </p:cNvPr>
          <p:cNvSpPr/>
          <p:nvPr/>
        </p:nvSpPr>
        <p:spPr>
          <a:xfrm>
            <a:off x="4333461" y="286603"/>
            <a:ext cx="3949147" cy="839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Vontsira</a:t>
            </a:r>
            <a:endParaRPr lang="fr-FR" dirty="0"/>
          </a:p>
          <a:p>
            <a:pPr algn="ctr"/>
            <a:r>
              <a:rPr lang="fr-FR" sz="3600" b="1" dirty="0" err="1"/>
              <a:t>Galidia</a:t>
            </a:r>
            <a:r>
              <a:rPr lang="fr-FR" sz="3600" b="1" dirty="0"/>
              <a:t> elegans</a:t>
            </a:r>
          </a:p>
        </p:txBody>
      </p:sp>
    </p:spTree>
    <p:extLst>
      <p:ext uri="{BB962C8B-B14F-4D97-AF65-F5344CB8AC3E}">
        <p14:creationId xmlns:p14="http://schemas.microsoft.com/office/powerpoint/2010/main" val="376800807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427</TotalTime>
  <Words>162</Words>
  <Application>Microsoft Office PowerPoint</Application>
  <PresentationFormat>Widescreen</PresentationFormat>
  <Paragraphs>54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Algerian</vt:lpstr>
      <vt:lpstr>Calibri</vt:lpstr>
      <vt:lpstr>Calibri Light</vt:lpstr>
      <vt:lpstr>Retrospect</vt:lpstr>
      <vt:lpstr>Quelques espèces animales endémiques de Madagascar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Quelques espèces animales endémiques de Madagascar</dc:title>
  <dc:creator>Fetra</dc:creator>
  <cp:lastModifiedBy>Fetra</cp:lastModifiedBy>
  <cp:revision>37</cp:revision>
  <dcterms:created xsi:type="dcterms:W3CDTF">2022-03-01T06:28:51Z</dcterms:created>
  <dcterms:modified xsi:type="dcterms:W3CDTF">2022-04-12T14:51:45Z</dcterms:modified>
</cp:coreProperties>
</file>