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EC99-F5A0-4447-B7E0-7253DB8DE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Connaissez-vous les dispositifs et les produits ci-après?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730AB-1772-40D4-AD09-8B5BD1509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86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01AE-1228-4D6C-8850-3824AF6B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5F7C62-CB59-49AC-8ACF-D046876F5F1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6932" r="16500" b="60157"/>
          <a:stretch/>
        </p:blipFill>
        <p:spPr bwMode="auto">
          <a:xfrm>
            <a:off x="1097280" y="1737360"/>
            <a:ext cx="3077155" cy="3383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6B221-11E1-48A8-B31D-71568BB8255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52245"/>
          <a:stretch/>
        </p:blipFill>
        <p:spPr bwMode="auto">
          <a:xfrm>
            <a:off x="4445952" y="2400300"/>
            <a:ext cx="3300095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BC722-D138-4C99-BCDB-C37C1BBA50F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7909" r="5500" b="51953"/>
          <a:stretch/>
        </p:blipFill>
        <p:spPr bwMode="auto">
          <a:xfrm>
            <a:off x="8017564" y="1737360"/>
            <a:ext cx="3138116" cy="3383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8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B075-4831-43AA-8A2A-6E5A5859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CD6A-D546-40EC-B526-CA751577E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C’est un « implant » sous cutané.</a:t>
            </a:r>
          </a:p>
        </p:txBody>
      </p:sp>
    </p:spTree>
    <p:extLst>
      <p:ext uri="{BB962C8B-B14F-4D97-AF65-F5344CB8AC3E}">
        <p14:creationId xmlns:p14="http://schemas.microsoft.com/office/powerpoint/2010/main" val="277457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5A89-3576-45E5-9F93-E94B3F1E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2684-38F0-4B57-9A88-3F991B0C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FF0000"/>
                </a:solidFill>
              </a:rPr>
              <a:t>A quoi servent tous ces instruments ou ces médicaments?</a:t>
            </a:r>
          </a:p>
        </p:txBody>
      </p:sp>
    </p:spTree>
    <p:extLst>
      <p:ext uri="{BB962C8B-B14F-4D97-AF65-F5344CB8AC3E}">
        <p14:creationId xmlns:p14="http://schemas.microsoft.com/office/powerpoint/2010/main" val="399208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7D3E-2F4B-43F6-87F6-7EBC1427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66EE-3794-4B4B-90A4-CBDE29EF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Ce sont des </a:t>
            </a:r>
            <a:r>
              <a:rPr lang="fr-FR" sz="4000" dirty="0">
                <a:solidFill>
                  <a:srgbClr val="00B0F0"/>
                </a:solidFill>
              </a:rPr>
              <a:t>produits contraceptifs</a:t>
            </a:r>
            <a:r>
              <a:rPr lang="fr-FR" sz="4000" dirty="0"/>
              <a:t>,</a:t>
            </a:r>
          </a:p>
          <a:p>
            <a:pPr algn="ctr"/>
            <a:r>
              <a:rPr lang="fr-FR" sz="4000" dirty="0"/>
              <a:t> utilisés </a:t>
            </a:r>
            <a:r>
              <a:rPr lang="fr-FR" sz="4000" dirty="0">
                <a:solidFill>
                  <a:srgbClr val="00B0F0"/>
                </a:solidFill>
              </a:rPr>
              <a:t>pour empêcher la grossesse.</a:t>
            </a:r>
          </a:p>
        </p:txBody>
      </p:sp>
    </p:spTree>
    <p:extLst>
      <p:ext uri="{BB962C8B-B14F-4D97-AF65-F5344CB8AC3E}">
        <p14:creationId xmlns:p14="http://schemas.microsoft.com/office/powerpoint/2010/main" val="14539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342E-5743-4012-9E10-D4038102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EC621-78D6-47F4-9047-9C2762C2E68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6407" r="23834" b="50293"/>
          <a:stretch/>
        </p:blipFill>
        <p:spPr bwMode="auto">
          <a:xfrm>
            <a:off x="1036320" y="1737360"/>
            <a:ext cx="2867044" cy="3247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C7746-C24E-4986-A52F-D4A490CE03D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9570" r="7334" b="55176"/>
          <a:stretch/>
        </p:blipFill>
        <p:spPr bwMode="auto">
          <a:xfrm>
            <a:off x="4172291" y="1796418"/>
            <a:ext cx="2447925" cy="2031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52850-881F-4AA3-87E1-52C6C0B509F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9961" r="33000" b="57715"/>
          <a:stretch/>
        </p:blipFill>
        <p:spPr bwMode="auto">
          <a:xfrm>
            <a:off x="4684020" y="3886841"/>
            <a:ext cx="1885950" cy="1840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AD975-66EB-44E4-BF67-4AEF11693F0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6993" r="32834" b="44433"/>
          <a:stretch/>
        </p:blipFill>
        <p:spPr bwMode="auto">
          <a:xfrm>
            <a:off x="6860391" y="1796418"/>
            <a:ext cx="1604786" cy="318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6172C-9D0E-441E-A7CB-66B7202F6F1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11133" r="7500" b="21777"/>
          <a:stretch/>
        </p:blipFill>
        <p:spPr bwMode="auto">
          <a:xfrm>
            <a:off x="8734104" y="1796418"/>
            <a:ext cx="1604786" cy="318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0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CE93-E9BC-4371-ABD0-223259BD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4771-84E0-4A8C-B2D2-5121A618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Ce sont des préservatifs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4000" dirty="0"/>
              <a:t>pour homme et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4000" dirty="0"/>
              <a:t>pour femme</a:t>
            </a:r>
          </a:p>
        </p:txBody>
      </p:sp>
    </p:spTree>
    <p:extLst>
      <p:ext uri="{BB962C8B-B14F-4D97-AF65-F5344CB8AC3E}">
        <p14:creationId xmlns:p14="http://schemas.microsoft.com/office/powerpoint/2010/main" val="365471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BF67-ED48-44F1-BD58-91A92973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7A6A7-8313-43B0-8748-35735ADCE55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3613" r="38333" b="76855"/>
          <a:stretch/>
        </p:blipFill>
        <p:spPr bwMode="auto">
          <a:xfrm>
            <a:off x="1306717" y="2458872"/>
            <a:ext cx="2686050" cy="2217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BE0FF-42D5-4268-9841-B8B22475179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19167" b="47363"/>
          <a:stretch/>
        </p:blipFill>
        <p:spPr bwMode="auto">
          <a:xfrm>
            <a:off x="8260193" y="2686050"/>
            <a:ext cx="2686050" cy="2043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D49DF12-E254-4537-AE79-2265D765117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0030" r="50500" b="70458"/>
          <a:stretch/>
        </p:blipFill>
        <p:spPr bwMode="auto">
          <a:xfrm>
            <a:off x="4625010" y="2080591"/>
            <a:ext cx="3167268" cy="3273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53FB43-E266-4445-9AEE-A4A229073448}"/>
              </a:ext>
            </a:extLst>
          </p:cNvPr>
          <p:cNvCxnSpPr/>
          <p:nvPr/>
        </p:nvCxnSpPr>
        <p:spPr>
          <a:xfrm>
            <a:off x="3790122" y="3326296"/>
            <a:ext cx="2305878" cy="689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4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C86A-6E65-49BA-B941-970683E6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B8BA-A33C-4297-BA38-CAA541DF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Ce sont des diaphragmes pour femme, placés dans l’appareil génital</a:t>
            </a:r>
          </a:p>
        </p:txBody>
      </p:sp>
    </p:spTree>
    <p:extLst>
      <p:ext uri="{BB962C8B-B14F-4D97-AF65-F5344CB8AC3E}">
        <p14:creationId xmlns:p14="http://schemas.microsoft.com/office/powerpoint/2010/main" val="83611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E4D3-9729-4BE8-9C8D-574A78D3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ECA44-F623-41A1-9C39-2FE3CCBB0F6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11718" r="14001" b="47949"/>
          <a:stretch/>
        </p:blipFill>
        <p:spPr bwMode="auto">
          <a:xfrm>
            <a:off x="1513795" y="1943675"/>
            <a:ext cx="4162406" cy="3933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17BCE-EFAB-4A7B-9EF9-55DE4707C3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724" r="3834" b="49608"/>
          <a:stretch/>
        </p:blipFill>
        <p:spPr bwMode="auto">
          <a:xfrm>
            <a:off x="6096000" y="1943675"/>
            <a:ext cx="4731025" cy="3933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947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05EE-4257-4593-B4EC-90E751A7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37B6-742D-4FA6-A055-CBC270FD0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Ce sont des « médicaments »</a:t>
            </a:r>
          </a:p>
        </p:txBody>
      </p:sp>
    </p:spTree>
    <p:extLst>
      <p:ext uri="{BB962C8B-B14F-4D97-AF65-F5344CB8AC3E}">
        <p14:creationId xmlns:p14="http://schemas.microsoft.com/office/powerpoint/2010/main" val="90274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B530-BEEA-4208-A09C-A6555D54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5F8373-73D5-4B8B-BD94-C640815CE6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5626" r="10834" b="14550"/>
          <a:stretch/>
        </p:blipFill>
        <p:spPr bwMode="auto">
          <a:xfrm>
            <a:off x="1670877" y="1899272"/>
            <a:ext cx="2079488" cy="4022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CABC6-77D5-4BEB-9B30-8E55933737D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22334" b="61134"/>
          <a:stretch/>
        </p:blipFill>
        <p:spPr bwMode="auto">
          <a:xfrm>
            <a:off x="4070105" y="2229713"/>
            <a:ext cx="3616156" cy="3361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00BDE-FC2E-46D3-A43A-9B267A29FE4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508" r="6833" b="43262"/>
          <a:stretch/>
        </p:blipFill>
        <p:spPr bwMode="auto">
          <a:xfrm>
            <a:off x="8068887" y="2229712"/>
            <a:ext cx="3487009" cy="3361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F8BFC-3070-4B16-AD15-195B1ECF3AA3}"/>
              </a:ext>
            </a:extLst>
          </p:cNvPr>
          <p:cNvCxnSpPr/>
          <p:nvPr/>
        </p:nvCxnSpPr>
        <p:spPr>
          <a:xfrm flipV="1">
            <a:off x="6917635" y="3525078"/>
            <a:ext cx="2875722" cy="185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8D35-4AD0-4DAF-9E67-3C51CAA6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3261-C363-442F-9DCA-C3535E08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C’est un dispositif à insérer dans l’utérus.</a:t>
            </a:r>
          </a:p>
        </p:txBody>
      </p:sp>
    </p:spTree>
    <p:extLst>
      <p:ext uri="{BB962C8B-B14F-4D97-AF65-F5344CB8AC3E}">
        <p14:creationId xmlns:p14="http://schemas.microsoft.com/office/powerpoint/2010/main" val="3989090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66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Connaissez-vous les dispositifs et les produits ci-après?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Connaissez-vous les dispositifs et les produits ci-après?</dc:title>
  <dc:creator>Fetra</dc:creator>
  <cp:lastModifiedBy>Fetra</cp:lastModifiedBy>
  <cp:revision>5</cp:revision>
  <dcterms:created xsi:type="dcterms:W3CDTF">2022-02-20T15:33:52Z</dcterms:created>
  <dcterms:modified xsi:type="dcterms:W3CDTF">2022-02-20T16:15:48Z</dcterms:modified>
</cp:coreProperties>
</file>