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57" r:id="rId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7E678-9EC0-4EF0-A3C8-E91AD201B7B4}" type="datetimeFigureOut">
              <a:rPr lang="fr-FR"/>
              <a:pPr>
                <a:defRPr/>
              </a:pPr>
              <a:t>03/08/2020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4CC03-14FC-45D6-9C6E-6147EBCF723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B8EBD-F930-48CF-AB8F-35592167E777}" type="datetimeFigureOut">
              <a:rPr lang="fr-FR"/>
              <a:pPr>
                <a:defRPr/>
              </a:pPr>
              <a:t>03/08/2020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587B1-A66F-4ABA-9BC8-9EE3463777C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7FAF6-2486-4380-B7B9-9BB921137359}" type="datetimeFigureOut">
              <a:rPr lang="fr-FR"/>
              <a:pPr>
                <a:defRPr/>
              </a:pPr>
              <a:t>03/08/2020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DE747-CB57-406E-9E08-4E102D7893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98AE7-A552-4A07-A53B-EF140449F0E8}" type="datetimeFigureOut">
              <a:rPr lang="fr-FR"/>
              <a:pPr>
                <a:defRPr/>
              </a:pPr>
              <a:t>03/08/2020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2FEA2-DEFD-4E68-A716-33F6E73CFE8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9A242-A171-465F-8EF6-3631A1FD1A3A}" type="datetimeFigureOut">
              <a:rPr lang="fr-FR"/>
              <a:pPr>
                <a:defRPr/>
              </a:pPr>
              <a:t>03/08/2020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F152F-BA65-40A4-B699-2B7C424EBCD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621F7-8CE9-4E40-8741-6DE001700B0C}" type="datetimeFigureOut">
              <a:rPr lang="fr-FR"/>
              <a:pPr>
                <a:defRPr/>
              </a:pPr>
              <a:t>03/08/2020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3A4DD-AB9F-4C62-A6A8-5C846107A6A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F4E51-C0C3-44ED-A31A-9C87B368E958}" type="datetimeFigureOut">
              <a:rPr lang="fr-FR"/>
              <a:pPr>
                <a:defRPr/>
              </a:pPr>
              <a:t>03/08/2020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B7404-5D43-441F-969E-488245D5973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9C819-A626-4F22-9F8C-F72AD64C7D7D}" type="datetimeFigureOut">
              <a:rPr lang="fr-FR"/>
              <a:pPr>
                <a:defRPr/>
              </a:pPr>
              <a:t>03/08/2020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9FBF1-C874-4796-9274-BFFCDBE3BA7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4D401-8C64-4D8C-B704-417E9BA1AEF3}" type="datetimeFigureOut">
              <a:rPr lang="fr-FR"/>
              <a:pPr>
                <a:defRPr/>
              </a:pPr>
              <a:t>03/08/2020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7642B-E24B-4E57-A86B-C6974F0E175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8E720-8922-4326-B629-DEB09CD76C29}" type="datetimeFigureOut">
              <a:rPr lang="fr-FR"/>
              <a:pPr>
                <a:defRPr/>
              </a:pPr>
              <a:t>03/08/2020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F3330-BCB6-4A03-9685-47A3C6A4BCF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AD853-6703-40DD-95D9-1DCED6B612C3}" type="datetimeFigureOut">
              <a:rPr lang="fr-FR"/>
              <a:pPr>
                <a:defRPr/>
              </a:pPr>
              <a:t>03/08/2020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BB0BD-AF43-4F35-86A6-7817829E304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D9ADAD-BA52-4603-8E10-85F58B9D3AC2}" type="datetimeFigureOut">
              <a:rPr lang="fr-FR"/>
              <a:pPr>
                <a:defRPr/>
              </a:pPr>
              <a:t>03/08/2020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D559389-C090-4743-AD49-7644A916344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 4"/>
          <p:cNvPicPr>
            <a:picLocks noChangeAspect="1" noChangeArrowheads="1"/>
          </p:cNvPicPr>
          <p:nvPr/>
        </p:nvPicPr>
        <p:blipFill>
          <a:blip r:embed="rId2"/>
          <a:srcRect l="22433" t="11688" r="21355" b="3117"/>
          <a:stretch>
            <a:fillRect/>
          </a:stretch>
        </p:blipFill>
        <p:spPr bwMode="auto">
          <a:xfrm>
            <a:off x="928688" y="785813"/>
            <a:ext cx="7215187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6278" t="-632" r="13615" b="2771"/>
          <a:stretch>
            <a:fillRect/>
          </a:stretch>
        </p:blipFill>
        <p:spPr>
          <a:xfrm>
            <a:off x="1357313" y="1000125"/>
            <a:ext cx="6872287" cy="53927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2727" t="4105" r="13615" b="7506"/>
          <a:stretch>
            <a:fillRect/>
          </a:stretch>
        </p:blipFill>
        <p:spPr>
          <a:xfrm>
            <a:off x="500063" y="373063"/>
            <a:ext cx="8166100" cy="55102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/>
          <p:cNvPicPr>
            <a:picLocks noChangeAspect="1" noChangeArrowheads="1"/>
          </p:cNvPicPr>
          <p:nvPr/>
        </p:nvPicPr>
        <p:blipFill>
          <a:blip r:embed="rId2"/>
          <a:srcRect l="12801" r="12801"/>
          <a:stretch>
            <a:fillRect/>
          </a:stretch>
        </p:blipFill>
        <p:spPr bwMode="auto">
          <a:xfrm>
            <a:off x="642938" y="298450"/>
            <a:ext cx="7766050" cy="573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ycle sedimenta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Cycle sedimentaire</Template>
  <TotalTime>9</TotalTime>
  <Words>0</Words>
  <Application>Microsoft Office PowerPoint</Application>
  <PresentationFormat>Affichage à l'écran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7" baseType="lpstr">
      <vt:lpstr>Calibri</vt:lpstr>
      <vt:lpstr>Arial</vt:lpstr>
      <vt:lpstr>Cycle sedimentaire</vt:lpstr>
      <vt:lpstr>Diapositive 1</vt:lpstr>
      <vt:lpstr>Diapositive 2</vt:lpstr>
      <vt:lpstr>Diapositive 3</vt:lpstr>
      <vt:lpstr>Diapositive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Lova</dc:creator>
  <cp:lastModifiedBy>Lova</cp:lastModifiedBy>
  <cp:revision>1</cp:revision>
  <dcterms:created xsi:type="dcterms:W3CDTF">2020-08-03T01:39:35Z</dcterms:created>
  <dcterms:modified xsi:type="dcterms:W3CDTF">2020-08-03T01:48:38Z</dcterms:modified>
</cp:coreProperties>
</file>