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4D8D7-AAC7-4CE5-B690-F3AA7B5968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6000" dirty="0">
                <a:solidFill>
                  <a:srgbClr val="FF0000"/>
                </a:solidFill>
                <a:latin typeface="Algerian" panose="04020705040A02060702" pitchFamily="82" charset="0"/>
              </a:rPr>
              <a:t>Alimentation </a:t>
            </a:r>
            <a:br>
              <a:rPr lang="fr-FR" sz="6000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fr-FR" sz="6000" dirty="0">
                <a:solidFill>
                  <a:srgbClr val="FF0000"/>
                </a:solidFill>
                <a:latin typeface="Algerian" panose="04020705040A02060702" pitchFamily="82" charset="0"/>
              </a:rPr>
              <a:t> des volailles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1C2844-124A-4322-8D1A-A2152993F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219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19541-8C5F-48CC-ACD7-C799B8A7F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Alimentation en élevage traditionnel: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0FD2F-2CE1-427E-B86D-0A2D72336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fr-F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Soit les aviculteurs se contentent de ce que les poulets aient pendant leur divagation toute la journée.</a:t>
            </a:r>
          </a:p>
          <a:p>
            <a:pPr marL="0" indent="0" algn="just">
              <a:buNone/>
            </a:pPr>
            <a:endParaRPr lang="fr-F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Soit ils donnent aux poulets des aliments bruts comme les maïs, les grains de paddy, les riz décortiqués ou de débris de cuisine.</a:t>
            </a:r>
          </a:p>
        </p:txBody>
      </p:sp>
    </p:spTree>
    <p:extLst>
      <p:ext uri="{BB962C8B-B14F-4D97-AF65-F5344CB8AC3E}">
        <p14:creationId xmlns:p14="http://schemas.microsoft.com/office/powerpoint/2010/main" val="132532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E717-D7B4-4AF4-B821-F77759115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4A6FB-3045-4A42-9F77-F3715E291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Clr>
                <a:srgbClr val="353535"/>
              </a:buClr>
              <a:buNone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volailles cherchent eux-mêmes leurs compléments alimentaires </a:t>
            </a: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pendant leur divagation:</a:t>
            </a:r>
            <a:endParaRPr lang="fr-F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353535"/>
              </a:buClr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Insectes, vers de terre, larves comme source de protéines; </a:t>
            </a:r>
          </a:p>
          <a:p>
            <a:pPr lvl="0">
              <a:buClr>
                <a:srgbClr val="353535"/>
              </a:buClr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grains de sable et des coquillages comme source de minéraux; </a:t>
            </a:r>
          </a:p>
          <a:p>
            <a:pPr lvl="0">
              <a:buClr>
                <a:srgbClr val="353535"/>
              </a:buClr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feuilles et </a:t>
            </a:r>
            <a:r>
              <a:rPr lang="fr-FR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fruits </a:t>
            </a: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 source de vitamines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732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85316-5745-45FD-9575-91A0638C7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5EB70-E5EF-43B2-A590-472D7D036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Clr>
                <a:srgbClr val="353535"/>
              </a:buClr>
              <a:buNone/>
            </a:pPr>
            <a:endParaRPr lang="fr-FR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Clr>
                <a:srgbClr val="353535"/>
              </a:buClr>
              <a:buNone/>
            </a:pPr>
            <a:r>
              <a:rPr lang="fr-FR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 pratiques traditionnelles rendent</a:t>
            </a:r>
          </a:p>
          <a:p>
            <a:pPr marL="0" lvl="0" indent="0" algn="ctr">
              <a:buClr>
                <a:srgbClr val="353535"/>
              </a:buClr>
              <a:buNone/>
            </a:pPr>
            <a:r>
              <a:rPr lang="fr-FR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fr-FR" sz="4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croissance</a:t>
            </a:r>
            <a:r>
              <a:rPr lang="fr-FR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la </a:t>
            </a:r>
            <a:r>
              <a:rPr lang="fr-FR" sz="4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plus lentes</a:t>
            </a:r>
            <a:r>
              <a:rPr lang="fr-FR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285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65FF3-EF38-4DAB-AC1F-89A0FE3B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Alimentation en élevage améliorée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B8265-3A23-4054-9D2C-837AC3C2B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faut noter que: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alimentation de qualité  facilite la croissance des volailles. Cela augmente la production d’œufs et de viande.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ration équilibrée augmente la résistance des oiseaux aux maladies.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repas est distribué dans la mangeoire propre, plusieurs fois par jour, toujours à la même heure.</a:t>
            </a:r>
          </a:p>
        </p:txBody>
      </p:sp>
    </p:spTree>
    <p:extLst>
      <p:ext uri="{BB962C8B-B14F-4D97-AF65-F5344CB8AC3E}">
        <p14:creationId xmlns:p14="http://schemas.microsoft.com/office/powerpoint/2010/main" val="335517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CB3AA-F311-4832-95C4-E9F935488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Qualités des nourritures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D5903-F08B-4D81-B995-6D0586054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faut des nourritures: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Riche en énergie: grains (maïs, paddy, etc.), tourteaux d’arachide, racines et tubercules (manioc, patate, etc.)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Riche en protéines: poudre de sang, poudre de poisson, divers insectes et vers de terre, etc.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Riche en vitamines et sels minéraux: fruits, légumes, feuilles vertes, cendre d’os, coquilles d’œufs, etc. .</a:t>
            </a:r>
          </a:p>
        </p:txBody>
      </p:sp>
    </p:spTree>
    <p:extLst>
      <p:ext uri="{BB962C8B-B14F-4D97-AF65-F5344CB8AC3E}">
        <p14:creationId xmlns:p14="http://schemas.microsoft.com/office/powerpoint/2010/main" val="236366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8CD46-3CD1-44C6-9ACB-298A66124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fr-F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Quand donner la nourriture aux poules ?</a:t>
            </a:r>
            <a:br>
              <a:rPr lang="fr-F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29CB4-2DB9-4888-8AAE-5EB62A8C5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sz="3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Donner à manger aux poules au moins  2 fois par jour : la moitié de la nourriture, tôt le matin et  l’autre moitié l’après-midi quand le soleil n’est plus très haut.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3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poules doivent bien manger avant de dormir.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L’apport d’eau propre est obligatoire.</a:t>
            </a:r>
          </a:p>
        </p:txBody>
      </p:sp>
    </p:spTree>
    <p:extLst>
      <p:ext uri="{BB962C8B-B14F-4D97-AF65-F5344CB8AC3E}">
        <p14:creationId xmlns:p14="http://schemas.microsoft.com/office/powerpoint/2010/main" val="113738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7BD73-1117-4EA3-9845-D3DB52CB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Exemple de composition pour 10 kg de nourriture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3D04574-D935-4BD1-B49C-6FD162985D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786743"/>
              </p:ext>
            </p:extLst>
          </p:nvPr>
        </p:nvGraphicFramePr>
        <p:xfrm>
          <a:off x="2610678" y="2024787"/>
          <a:ext cx="8454887" cy="3662247"/>
        </p:xfrm>
        <a:graphic>
          <a:graphicData uri="http://schemas.openxmlformats.org/drawingml/2006/table">
            <a:tbl>
              <a:tblPr firstRow="1" firstCol="1" bandRow="1"/>
              <a:tblGrid>
                <a:gridCol w="2410677">
                  <a:extLst>
                    <a:ext uri="{9D8B030D-6E8A-4147-A177-3AD203B41FA5}">
                      <a16:colId xmlns:a16="http://schemas.microsoft.com/office/drawing/2014/main" val="949529718"/>
                    </a:ext>
                  </a:extLst>
                </a:gridCol>
                <a:gridCol w="613608">
                  <a:extLst>
                    <a:ext uri="{9D8B030D-6E8A-4147-A177-3AD203B41FA5}">
                      <a16:colId xmlns:a16="http://schemas.microsoft.com/office/drawing/2014/main" val="3459494402"/>
                    </a:ext>
                  </a:extLst>
                </a:gridCol>
                <a:gridCol w="1769756">
                  <a:extLst>
                    <a:ext uri="{9D8B030D-6E8A-4147-A177-3AD203B41FA5}">
                      <a16:colId xmlns:a16="http://schemas.microsoft.com/office/drawing/2014/main" val="1205205304"/>
                    </a:ext>
                  </a:extLst>
                </a:gridCol>
                <a:gridCol w="593674">
                  <a:extLst>
                    <a:ext uri="{9D8B030D-6E8A-4147-A177-3AD203B41FA5}">
                      <a16:colId xmlns:a16="http://schemas.microsoft.com/office/drawing/2014/main" val="1056579250"/>
                    </a:ext>
                  </a:extLst>
                </a:gridCol>
                <a:gridCol w="2452698">
                  <a:extLst>
                    <a:ext uri="{9D8B030D-6E8A-4147-A177-3AD203B41FA5}">
                      <a16:colId xmlns:a16="http://schemas.microsoft.com/office/drawing/2014/main" val="2800020016"/>
                    </a:ext>
                  </a:extLst>
                </a:gridCol>
                <a:gridCol w="614474">
                  <a:extLst>
                    <a:ext uri="{9D8B030D-6E8A-4147-A177-3AD203B41FA5}">
                      <a16:colId xmlns:a16="http://schemas.microsoft.com/office/drawing/2014/main" val="1915616790"/>
                    </a:ext>
                  </a:extLst>
                </a:gridCol>
              </a:tblGrid>
              <a:tr h="9618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Nourritures pour les poulets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Kg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C55A1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Nourritures pour les poules pondeuses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Kg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Nourritures pour les poussins pendant leur premier mois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Kg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250729"/>
                  </a:ext>
                </a:extLst>
              </a:tr>
              <a:tr h="635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Grains de maïs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7,5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Grains de maïs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Grains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404964"/>
                  </a:ext>
                </a:extLst>
              </a:tr>
              <a:tr h="3619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Tourteau d’arachide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Tourteau d’arachide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Tourteau d’arachide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2,2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508511"/>
                  </a:ext>
                </a:extLst>
              </a:tr>
              <a:tr h="65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Poudre de poisson, de sang, termites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Poudre de poisson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Poudre de poisson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137916"/>
                  </a:ext>
                </a:extLst>
              </a:tr>
              <a:tr h="6438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Mélange de sels minéraux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Mélange de sels minéraux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Mélange de sels minéraux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608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20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</TotalTime>
  <Words>346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Wingdings</vt:lpstr>
      <vt:lpstr>Wingdings 3</vt:lpstr>
      <vt:lpstr>Wisp</vt:lpstr>
      <vt:lpstr>Alimentation   des volailles</vt:lpstr>
      <vt:lpstr>Alimentation en élevage traditionnel:</vt:lpstr>
      <vt:lpstr>PowerPoint Presentation</vt:lpstr>
      <vt:lpstr>PowerPoint Presentation</vt:lpstr>
      <vt:lpstr>Alimentation en élevage améliorée</vt:lpstr>
      <vt:lpstr>Qualités des nourritures</vt:lpstr>
      <vt:lpstr>Quand donner la nourriture aux poules ? </vt:lpstr>
      <vt:lpstr>Exemple de composition pour 10 kg de nourriture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Alimentation  et  santé des volailles</dc:title>
  <dc:creator>Fetra</dc:creator>
  <cp:lastModifiedBy>Fetra</cp:lastModifiedBy>
  <cp:revision>17</cp:revision>
  <dcterms:created xsi:type="dcterms:W3CDTF">2020-10-05T19:23:36Z</dcterms:created>
  <dcterms:modified xsi:type="dcterms:W3CDTF">2020-10-07T13:32:25Z</dcterms:modified>
</cp:coreProperties>
</file>