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158D5-5783-4EEC-BC4C-8C56B59D1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485557-5F17-4399-84B0-9FF5FEA5F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E934A-DC33-4D06-85C3-3BC91FFCA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2F124-CF52-4FAA-A26D-F7C01681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1FB79-3E86-4EF0-9500-2773000D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4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36EFD-3465-4B54-A344-6DBE987BB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92737-DBF9-49C4-924C-91DD2FABA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ED569-A70F-4C4B-ACF1-732E5E698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479B4-B3CA-4D97-8304-E80576AAA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E2424-2B13-41BA-90DC-44755F75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5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5C83AB-484B-4C11-BC2C-1593A537F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5DCA1-24AA-43D3-B812-6C1F49BCE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87313-1180-4CBD-BFD4-91299AACC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E26D7-DB20-4E28-B7DE-E478A9AA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61A50-6349-4C9A-9428-19720FA4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05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1F139-33BC-4B50-B75F-0F5ACC482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A5FF6-BED5-46A5-BDC2-BD3BCA1EB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3E2CA-392E-4037-89C2-38059202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7E67A-33F7-4F69-8362-66FDAD51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FF379-093C-4A65-A53C-48B2F955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1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4D6F-22C1-42FB-8455-E5E7AB96D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8FD44-7E88-47D6-8ADA-5B59833D5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8672F-E3D2-495C-9F9A-9D2F232A9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FF37B-43C2-4898-8610-8C6EEE00A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3CED0-6A88-46B3-A205-E886E890B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46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9CF27-1F3F-4CE6-A5D3-7073F7FBA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515AA-C7D4-456E-AB78-4409FBB73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9A1A1-9E87-4984-A91C-9DCEB8BC6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E4E4D-C6DA-48C9-A9AA-B05D8C86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0C83F-8EEF-47A2-ABD2-97A428B1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AB6C1-B85B-4DF8-8FDC-95F703A5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5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44EB-6F50-4BF2-A974-782CF38AD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F5B81-5769-41AC-A479-543D47EAA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7E161-A7DF-41B8-B74A-76EA0EDC8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5B7E92-F056-413C-A383-C2B7579A3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05F1C-E1FC-4B91-9195-996305801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E63AB5-866E-4695-8919-109FB4D11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CA6171-CB70-472A-AB7F-AA3016E6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211951-A076-46E5-8D45-940FA03B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15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2630A-DDFB-495F-9AC9-7E8D7404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72FA24-91E7-4B90-B6C8-2EC0AE620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2FDCE4-C769-46D9-AA5D-FFD612FEA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AE4F0-F1A7-4800-8135-64464911B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16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39AC5E-1063-4077-A309-03FAA36B7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29E54-2AF5-4797-8DBB-C6C6916E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69BDE-778B-4DA9-A927-AB992D70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94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27416-149E-4E2A-9EFB-38EF84EBA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91C8A-9788-4E43-B22F-248FED06F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3BC7D-7A3C-4984-976E-BBC2265B3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5CB4E-8E1D-4D61-9757-5D8C62629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F8E0C-9729-4D2D-B4A2-B56F1948F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1C4BB-665A-42F1-8594-109EEF55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78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1A2F-D9A1-4550-87AB-B5D7EC20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A887E2-02C2-4EE3-BB5B-277661224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A8673-AE9E-49CD-B575-629AC08A2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BAC2A-649E-453C-849F-D535F55B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A1FA7-166E-47DC-A508-E326610A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3022E-BFCF-4072-BA95-693AA83FC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88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87BF36-468D-41DC-99DA-5A89AE390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A1C5B-8A59-40E2-B961-1DFAC30E4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DB3D2-5AFA-4BB5-BF37-C6A1A4250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0294D-B45E-4C89-B8E8-5AD8363D856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4A81-A5B8-4A41-94BC-6FD1CAD59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D8BDB-35CB-4AF8-8ED2-C589EE56D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9EAC8-226F-4BF1-B7B9-3C3F876D3E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03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2A60820-FD4D-4164-9D99-E134EAB37BDA}"/>
              </a:ext>
            </a:extLst>
          </p:cNvPr>
          <p:cNvSpPr txBox="1">
            <a:spLocks/>
          </p:cNvSpPr>
          <p:nvPr/>
        </p:nvSpPr>
        <p:spPr>
          <a:xfrm>
            <a:off x="2217599" y="0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dirty="0"/>
              <a:t>Rift de l’Afrique de l’Est au niveau du Golf d’Aden</a:t>
            </a:r>
          </a:p>
        </p:txBody>
      </p:sp>
      <p:pic>
        <p:nvPicPr>
          <p:cNvPr id="5" name="Picture 2" descr="F:\GHYSLAINE\Educmad\GHMOR- 14\SVT PREPARES DU 200814\Word triés\COLLEGE\GEOLOGIE\DIAPO de Cartes T12C\rift east africa modifié.JPG">
            <a:extLst>
              <a:ext uri="{FF2B5EF4-FFF2-40B4-BE49-F238E27FC236}">
                <a16:creationId xmlns:a16="http://schemas.microsoft.com/office/drawing/2014/main" id="{6F2C7056-F22B-4684-A5EC-5CB4B797C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599" y="490538"/>
            <a:ext cx="8900787" cy="611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32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39FF645B-16B9-4EEE-9970-2905ECBF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8843" y="0"/>
            <a:ext cx="8229600" cy="5619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Plaques lithosphériques</a:t>
            </a:r>
          </a:p>
        </p:txBody>
      </p:sp>
      <p:pic>
        <p:nvPicPr>
          <p:cNvPr id="5" name="Picture 2" descr="F:\GHYSLAINE\Educmad\GHMOR- 14\SVT PREPARES DU 200814\Word triés\COLLEGE\GEOLOGIE\DIAPO de Cartes T12C\plaques lithosphériques.gif">
            <a:extLst>
              <a:ext uri="{FF2B5EF4-FFF2-40B4-BE49-F238E27FC236}">
                <a16:creationId xmlns:a16="http://schemas.microsoft.com/office/drawing/2014/main" id="{8A8B519E-D5B7-4172-B690-C99F8C711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385" y="858537"/>
            <a:ext cx="8461651" cy="599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321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63A72729-8FDE-4220-88D0-51E4E8CECF2C}"/>
              </a:ext>
            </a:extLst>
          </p:cNvPr>
          <p:cNvSpPr txBox="1">
            <a:spLocks/>
          </p:cNvSpPr>
          <p:nvPr/>
        </p:nvSpPr>
        <p:spPr>
          <a:xfrm>
            <a:off x="1179443" y="57288"/>
            <a:ext cx="10376452" cy="834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fr-FR" sz="4000" dirty="0"/>
              <a:t>Plaques Tectoniques</a:t>
            </a:r>
          </a:p>
        </p:txBody>
      </p:sp>
      <p:pic>
        <p:nvPicPr>
          <p:cNvPr id="5" name="Picture 2" descr="F:\GHYSLAINE\Educmad\GHMOR- 14\SVT PREPARES DU 200814\Word triés\COLLEGE\GEOLOGIE\DIAPO de Cartes T12C\PlaquesTectoniques.jpg">
            <a:extLst>
              <a:ext uri="{FF2B5EF4-FFF2-40B4-BE49-F238E27FC236}">
                <a16:creationId xmlns:a16="http://schemas.microsoft.com/office/drawing/2014/main" id="{323E65AB-3321-4D96-A048-143CD49B1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2" y="892175"/>
            <a:ext cx="8169275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95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Plaques lithosphériques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Fetra</dc:creator>
  <cp:lastModifiedBy>Fetra</cp:lastModifiedBy>
  <cp:revision>1</cp:revision>
  <dcterms:created xsi:type="dcterms:W3CDTF">2020-09-12T14:47:05Z</dcterms:created>
  <dcterms:modified xsi:type="dcterms:W3CDTF">2020-09-12T14:47:42Z</dcterms:modified>
</cp:coreProperties>
</file>