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3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76C53-E8AE-498B-8452-1EB6B2E4B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4EAAF5-9795-4864-8912-D747210B50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17630-1B53-438F-8C24-DBC16CF63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9953-C7DF-4B3E-BC69-3432D4E27BFF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6D4A6-2B03-4164-8C66-C957595E5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AA9B3-3841-45C5-AE73-6F1683C3A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06CC-2A79-4744-AE7C-3046B3DEEF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3453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1239A-3FC6-4F85-92B1-37AE53539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4B319C-A75A-49CA-86AD-FEBEE5783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8E30E1-B39F-4147-B177-ADECD367C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9953-C7DF-4B3E-BC69-3432D4E27BFF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1575A-82D3-4525-AAC4-F041A4E94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5429F-66A2-44E7-B3F3-47B2F08D3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06CC-2A79-4744-AE7C-3046B3DEEF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249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AAD743-E6AB-4C7F-8280-F33962A0EF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6C35D5-7866-4CF9-BFD6-611ACE1FAD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20735-2876-4228-9A34-EBD36D357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9953-C7DF-4B3E-BC69-3432D4E27BFF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6E69A-7970-45D5-9F0C-3929FCE6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E48F9-4BDE-44E2-AB4B-9489A5488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06CC-2A79-4744-AE7C-3046B3DEEF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914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F56B8-AA96-4A87-BBC7-529743CAB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D9978-F401-4C00-A1DD-FD5000D9B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37C5B-FEE0-4805-A685-A9E2EAF3E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9953-C7DF-4B3E-BC69-3432D4E27BFF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C8B21-DE8F-474E-A5A4-F81B9481F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773B3-733A-4518-836F-4650A8EAB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06CC-2A79-4744-AE7C-3046B3DEEF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825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E0B8E-830D-471A-A4E7-A55733E37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8AD080-7C81-43BF-A108-73BFCE0B3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C6FA88-6A3E-48E3-8C16-090E51984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9953-C7DF-4B3E-BC69-3432D4E27BFF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E3B61-7E3F-4D72-A7F6-FE8A805FB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8D392-75B1-4E5B-8FDF-313A71483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06CC-2A79-4744-AE7C-3046B3DEEF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382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02CEF-84CE-4C9A-B915-7176526C7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22B89-4712-47BF-BC06-E4DE407A4B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942AC-84CA-4F58-AE74-3FFF636073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0C3E4-415D-4394-8FBF-E1853271D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9953-C7DF-4B3E-BC69-3432D4E27BFF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03F06-A410-4021-8E1D-81F8C7923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239D1F-C736-41AB-A678-1F64C00B3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06CC-2A79-4744-AE7C-3046B3DEEF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068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025D7-1C25-4F5A-A03D-EF0FB80BC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BA112A-BD0F-4F44-9628-E84330D69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2BED32-7AA2-4522-9216-829B13FBC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87A807-8D5B-441F-A32A-7D91B9C07A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224BDD-74A7-425E-85BA-10FACB6049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99B98D-2556-4DF0-9317-574ADBCC2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9953-C7DF-4B3E-BC69-3432D4E27BFF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6058DA-7211-43B7-9832-60317DA2A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7F2B85-8473-4E01-989B-A5C4A0FFB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06CC-2A79-4744-AE7C-3046B3DEEF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6210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3AA30-D688-4D2A-859F-24FFE0234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4C8B3B-4359-41DF-B03E-AF89DC43C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9953-C7DF-4B3E-BC69-3432D4E27BFF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ED8614-737F-4DCA-BA16-C9DD21670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2447C1-206A-4BF9-9288-6C87E981F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06CC-2A79-4744-AE7C-3046B3DEEF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8283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47A73E-DD2F-4663-A50C-A24F6A1AF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9953-C7DF-4B3E-BC69-3432D4E27BFF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304BF3-C502-4388-BDC9-156D9FC3E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5CA86B-4902-4154-BBB2-11A0ACD36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06CC-2A79-4744-AE7C-3046B3DEEF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6628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26058-0C69-4629-8787-34BF7F88C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A73D2-DD0A-4E05-B255-718932A85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46380-178C-409A-A103-7052C74821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62753-94A3-4E3B-BF6A-A9E87BBA5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9953-C7DF-4B3E-BC69-3432D4E27BFF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2F630-8D88-4CEE-9D17-9AF4678F1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912DE3-193E-4D6C-8704-C4CEAF48C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06CC-2A79-4744-AE7C-3046B3DEEF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541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06B53-6E5A-40FA-8AFE-77EDF3AB0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33C4A2-BA29-41BD-B39E-460BE487AE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1D3189-8918-467F-B69A-50C6D1956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FA70A-3D15-4BD9-A513-3A15A2BB4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9953-C7DF-4B3E-BC69-3432D4E27BFF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BBD022-B211-4610-BDA9-1338BC9F8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AD3F35-C152-469D-A857-3FFC0FC08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06CC-2A79-4744-AE7C-3046B3DEEF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5674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2EA42D-6BE2-4050-9937-EDB0EFD04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F72C77-52F7-4E3D-A217-829EDADB2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248A41-AE4B-415E-9B40-344E2832BE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F9953-C7DF-4B3E-BC69-3432D4E27BFF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3A04D-711E-4239-8E37-5AB76552A7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874ABE-F6EF-4732-8A99-17EB1182D4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306CC-2A79-4744-AE7C-3046B3DEEF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8367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25347877-843F-458D-BF66-33ED9860CEF7}"/>
              </a:ext>
            </a:extLst>
          </p:cNvPr>
          <p:cNvSpPr txBox="1">
            <a:spLocks/>
          </p:cNvSpPr>
          <p:nvPr/>
        </p:nvSpPr>
        <p:spPr>
          <a:xfrm>
            <a:off x="2262428" y="131762"/>
            <a:ext cx="8229600" cy="417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dirty="0"/>
              <a:t>Carte Atlantique Nord : dorsale médio-océanique</a:t>
            </a:r>
          </a:p>
        </p:txBody>
      </p:sp>
      <p:pic>
        <p:nvPicPr>
          <p:cNvPr id="5" name="Picture 2" descr="F:\GHYSLAINE\Educmad\GHMOR- 14\SVT PREPARES DU 200814\Word triés\COLLEGE\GEOLOGIE\DIAPO de Cartes T12C\carte Atlantique Nord.jpg">
            <a:extLst>
              <a:ext uri="{FF2B5EF4-FFF2-40B4-BE49-F238E27FC236}">
                <a16:creationId xmlns:a16="http://schemas.microsoft.com/office/drawing/2014/main" id="{8921EB49-9540-4542-A62A-B11142EA2E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18" y="549275"/>
            <a:ext cx="8208963" cy="575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9961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EB570F-99BD-4E0C-A107-57E7D6B76EEA}"/>
              </a:ext>
            </a:extLst>
          </p:cNvPr>
          <p:cNvSpPr txBox="1">
            <a:spLocks/>
          </p:cNvSpPr>
          <p:nvPr/>
        </p:nvSpPr>
        <p:spPr>
          <a:xfrm>
            <a:off x="3112659" y="82335"/>
            <a:ext cx="8229600" cy="4175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dirty="0"/>
              <a:t>Carte relief Atlantique Nord : dorsale</a:t>
            </a:r>
          </a:p>
        </p:txBody>
      </p:sp>
      <p:pic>
        <p:nvPicPr>
          <p:cNvPr id="5" name="Picture 2" descr="F:\GHYSLAINE\Educmad\GHMOR- 14\SVT PREPARES DU 200814\Word triés\COLLEGE\GEOLOGIE\DIAPO de Cartes T12C\Carte relief Atlantique Nord.gif">
            <a:extLst>
              <a:ext uri="{FF2B5EF4-FFF2-40B4-BE49-F238E27FC236}">
                <a16:creationId xmlns:a16="http://schemas.microsoft.com/office/drawing/2014/main" id="{A339032F-806A-4654-B909-6DD2321CCA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129" y="549275"/>
            <a:ext cx="7848600" cy="575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5982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93FD1D48-79F0-42B3-A4E9-6C65F6788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6939" y="182390"/>
            <a:ext cx="9738368" cy="5953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/>
              <a:t>Carte relief océans : les dorsales du monde</a:t>
            </a:r>
          </a:p>
        </p:txBody>
      </p:sp>
      <p:pic>
        <p:nvPicPr>
          <p:cNvPr id="5" name="Picture 2" descr="F:\GHYSLAINE\Educmad\GHMOR- 14\SVT PREPARES DU 200814\Word triés\COLLEGE\GEOLOGIE\DIAPO de Cartes T12C\carte relief océans.jpg">
            <a:extLst>
              <a:ext uri="{FF2B5EF4-FFF2-40B4-BE49-F238E27FC236}">
                <a16:creationId xmlns:a16="http://schemas.microsoft.com/office/drawing/2014/main" id="{D62BEA22-4ED8-45EB-BB55-1A93A970C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650" y="843135"/>
            <a:ext cx="8354412" cy="5936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075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C6874C7F-BB4F-4F71-87BC-B51302668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2947" y="121060"/>
            <a:ext cx="5939679" cy="498376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/>
              <a:t>Carte relief terre et océan</a:t>
            </a:r>
          </a:p>
        </p:txBody>
      </p:sp>
      <p:pic>
        <p:nvPicPr>
          <p:cNvPr id="5" name="Picture 2" descr="F:\GHYSLAINE\Educmad\GHMOR- 14\SVT PREPARES DU 200814\Word triés\COLLEGE\GEOLOGIE\DIAPO de Cartes T12C\carte relief terre.jpg">
            <a:extLst>
              <a:ext uri="{FF2B5EF4-FFF2-40B4-BE49-F238E27FC236}">
                <a16:creationId xmlns:a16="http://schemas.microsoft.com/office/drawing/2014/main" id="{D4A82D33-AB0B-4951-8A17-A5E0BFCEB6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066" y="619436"/>
            <a:ext cx="8338512" cy="5925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8613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Carte relief océans : les dorsales du monde</vt:lpstr>
      <vt:lpstr>Carte relief terre et océan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Fetra</dc:creator>
  <cp:lastModifiedBy>Fetra</cp:lastModifiedBy>
  <cp:revision>1</cp:revision>
  <dcterms:created xsi:type="dcterms:W3CDTF">2020-09-12T14:41:37Z</dcterms:created>
  <dcterms:modified xsi:type="dcterms:W3CDTF">2020-09-12T14:42:30Z</dcterms:modified>
</cp:coreProperties>
</file>