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C9C3-4A0F-4FDC-B422-FE9E1A6EBAF7}" type="datetimeFigureOut">
              <a:rPr lang="fr-FR"/>
              <a:pPr>
                <a:defRPr/>
              </a:pPr>
              <a:t>07/08/2020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30431-F9DA-4A7A-ACCF-6FE2FA52C83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FA5D-3102-4145-8464-16A19BE0707B}" type="datetimeFigureOut">
              <a:rPr lang="fr-FR"/>
              <a:pPr>
                <a:defRPr/>
              </a:pPr>
              <a:t>07/08/2020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C50F-92EE-4E95-A6FC-3F1EBD8BCE1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59BD7-586C-4CA5-9C8D-D2DC074587DE}" type="datetimeFigureOut">
              <a:rPr lang="fr-FR"/>
              <a:pPr>
                <a:defRPr/>
              </a:pPr>
              <a:t>07/08/2020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2492-CEDA-40B8-AF8A-F965BD9497E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8112-A4B7-41D0-B6A6-602EACAB3320}" type="datetimeFigureOut">
              <a:rPr lang="fr-FR"/>
              <a:pPr>
                <a:defRPr/>
              </a:pPr>
              <a:t>07/08/2020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31DF-E75B-411C-951F-571F9B7D522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7CD4-DF62-4AF5-862E-08B12B593F80}" type="datetimeFigureOut">
              <a:rPr lang="fr-FR"/>
              <a:pPr>
                <a:defRPr/>
              </a:pPr>
              <a:t>07/08/2020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BA82-F239-44C3-B5FF-95267BC9CF9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5A74-C022-481D-8FB0-132FBB168C9B}" type="datetimeFigureOut">
              <a:rPr lang="fr-FR"/>
              <a:pPr>
                <a:defRPr/>
              </a:pPr>
              <a:t>07/08/2020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1F1E7-0239-4643-A12A-104AF25B7A5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1297-3274-42C7-A5D3-12683CBD08DA}" type="datetimeFigureOut">
              <a:rPr lang="fr-FR"/>
              <a:pPr>
                <a:defRPr/>
              </a:pPr>
              <a:t>07/08/2020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0DCB2-A73A-40DD-A511-D53CFF5ED5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59FB-F5E6-4F69-9442-59B9F5AC3D32}" type="datetimeFigureOut">
              <a:rPr lang="fr-FR"/>
              <a:pPr>
                <a:defRPr/>
              </a:pPr>
              <a:t>07/08/2020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5140-B029-4932-9F53-8F43B8B83E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AA7CC-3597-488F-AC2F-FCAAD06BAEE1}" type="datetimeFigureOut">
              <a:rPr lang="fr-FR"/>
              <a:pPr>
                <a:defRPr/>
              </a:pPr>
              <a:t>07/08/2020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59205-89CD-4504-9107-E968E51C3DF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54C9-82A1-4932-9927-4B2EF3F7A75C}" type="datetimeFigureOut">
              <a:rPr lang="fr-FR"/>
              <a:pPr>
                <a:defRPr/>
              </a:pPr>
              <a:t>07/08/2020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CE7DF-8704-41E1-9FCC-DD9596E9219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DACA-C748-4E2F-A445-704C334046B5}" type="datetimeFigureOut">
              <a:rPr lang="fr-FR"/>
              <a:pPr>
                <a:defRPr/>
              </a:pPr>
              <a:t>07/08/2020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C3C8-9DFC-45AE-BA41-7462392F4D0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0149C0-4527-44AF-8B6C-F5D4756E77FA}" type="datetimeFigureOut">
              <a:rPr lang="fr-FR"/>
              <a:pPr>
                <a:defRPr/>
              </a:pPr>
              <a:t>07/08/2020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9A252-9C5B-4FBD-B4F3-999DA9E70C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2428892"/>
          </a:xfrm>
        </p:spPr>
        <p:txBody>
          <a:bodyPr/>
          <a:lstStyle/>
          <a:p>
            <a:r>
              <a:rPr lang="en-ZA" sz="7200" b="1" dirty="0" smtClean="0"/>
              <a:t>Images des anciennes esp</a:t>
            </a:r>
            <a:r>
              <a:rPr lang="az-Cyrl-AZ" sz="7200" b="1" dirty="0" smtClean="0">
                <a:latin typeface="Calibri"/>
                <a:cs typeface="Calibri"/>
              </a:rPr>
              <a:t>ѐ</a:t>
            </a:r>
            <a:r>
              <a:rPr lang="en-ZA" sz="7200" b="1" dirty="0" smtClean="0"/>
              <a:t>ces </a:t>
            </a:r>
            <a:endParaRPr lang="en-ZA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12079" r="12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4275" r="17642" b="2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</Words>
  <Application>Microsoft Office PowerPoint</Application>
  <PresentationFormat>Affichage à l'écran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Calibri</vt:lpstr>
      <vt:lpstr>Thème Office</vt:lpstr>
      <vt:lpstr>Images des anciennes espѐces </vt:lpstr>
      <vt:lpstr>Diapositive 2</vt:lpstr>
      <vt:lpstr>Diapositive 3</vt:lpstr>
      <vt:lpstr>Diapositive 4</vt:lpstr>
    </vt:vector>
  </TitlesOfParts>
  <Company>blabla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 DECOUVERTE DE L'A.D.N</dc:title>
  <dc:creator>rakoto</dc:creator>
  <cp:lastModifiedBy>Lova</cp:lastModifiedBy>
  <cp:revision>48</cp:revision>
  <dcterms:created xsi:type="dcterms:W3CDTF">2015-09-01T11:52:28Z</dcterms:created>
  <dcterms:modified xsi:type="dcterms:W3CDTF">2020-08-07T19:33:49Z</dcterms:modified>
</cp:coreProperties>
</file>