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3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74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1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7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11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7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2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5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3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851" y="30163"/>
            <a:ext cx="8820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 </a:t>
            </a:r>
            <a:r>
              <a:rPr lang="fr-FR" sz="2800" b="1" dirty="0">
                <a:solidFill>
                  <a:srgbClr val="0070C0"/>
                </a:solidFill>
              </a:rPr>
              <a:t> Comparaison de la fermentation et de la respiration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9388" y="3641725"/>
          <a:ext cx="8664575" cy="2874963"/>
        </p:xfrm>
        <a:graphic>
          <a:graphicData uri="http://schemas.openxmlformats.org/drawingml/2006/table">
            <a:tbl>
              <a:tblPr firstRow="1" firstCol="1" bandRow="1"/>
              <a:tblGrid>
                <a:gridCol w="2356642"/>
                <a:gridCol w="3100919"/>
                <a:gridCol w="3207014"/>
              </a:tblGrid>
              <a:tr h="362950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1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Fonctions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Respiration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(aérobie)</a:t>
                      </a:r>
                      <a:endParaRPr lang="fr-FR" sz="1600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Fermentation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(anaérobie)</a:t>
                      </a:r>
                      <a:endParaRPr lang="fr-FR" sz="1600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561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Synthèse, croissance, reproduction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importantes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faibles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3558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Consommation en métabolite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important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3558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 smtClean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Production </a:t>
                      </a:r>
                      <a:r>
                        <a:rPr lang="fr-FR" sz="16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d’énergie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Très important : 2860kJ / mole de glucose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Faible : 120kJ/ mole de glucose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60336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fr-FR" sz="1600" b="1" dirty="0" smtClean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b="1" dirty="0" smtClean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</a:t>
                      </a:r>
                      <a:endParaRPr lang="fr-FR" sz="16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minéraux à énergie chimique nulle (CO</a:t>
                      </a:r>
                      <a:r>
                        <a:rPr lang="fr-FR" sz="1600" baseline="-250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+ H</a:t>
                      </a:r>
                      <a:r>
                        <a:rPr lang="fr-FR" sz="1600" baseline="-250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déchets organiques encore riches en énergie chimique (éthanol, acide lactique,…)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2125"/>
            <a:ext cx="4103688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92125"/>
            <a:ext cx="432117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371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1_Thème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RASOJIVOLA Eugène</cp:lastModifiedBy>
  <cp:revision>1</cp:revision>
  <dcterms:created xsi:type="dcterms:W3CDTF">2018-10-12T03:31:24Z</dcterms:created>
  <dcterms:modified xsi:type="dcterms:W3CDTF">2018-10-12T03:32:23Z</dcterms:modified>
</cp:coreProperties>
</file>