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7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4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3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3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3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0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0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5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1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ED10-8277-4711-AC86-5FD9E7E3DE73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44D0C-FA2B-4D19-8C8F-17CA47EC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6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3244" y="195084"/>
            <a:ext cx="8345511" cy="783710"/>
          </a:xfrm>
        </p:spPr>
        <p:txBody>
          <a:bodyPr>
            <a:normAutofit/>
          </a:bodyPr>
          <a:lstStyle/>
          <a:p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Coupe schématique de testicule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5961" t="15679" r="47436" b="34151"/>
          <a:stretch/>
        </p:blipFill>
        <p:spPr bwMode="auto">
          <a:xfrm>
            <a:off x="2704563" y="1275008"/>
            <a:ext cx="5190186" cy="5318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130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4430"/>
          </a:xfrm>
        </p:spPr>
        <p:txBody>
          <a:bodyPr/>
          <a:lstStyle/>
          <a:p>
            <a:pPr algn="ctr"/>
            <a:r>
              <a:rPr lang="fr-FR" dirty="0" smtClean="0"/>
              <a:t>Coupe au niveau de lobule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25641" t="38483" r="42148" b="24459"/>
          <a:stretch/>
        </p:blipFill>
        <p:spPr bwMode="auto">
          <a:xfrm>
            <a:off x="2472744" y="2112136"/>
            <a:ext cx="6310648" cy="46106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072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Coupe du tube séminifère</a:t>
            </a:r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2"/>
          <a:srcRect l="25801" t="32212" r="46474" b="33296"/>
          <a:stretch/>
        </p:blipFill>
        <p:spPr bwMode="auto">
          <a:xfrm>
            <a:off x="2253803" y="2009104"/>
            <a:ext cx="6503831" cy="4404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378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Coupe schématique de testicule</vt:lpstr>
      <vt:lpstr>Coupe au niveau de lobule</vt:lpstr>
      <vt:lpstr>Coupe du tube séminifère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Coupe schématique de testicule</dc:title>
  <dc:creator>Neny</dc:creator>
  <cp:lastModifiedBy>Neny</cp:lastModifiedBy>
  <cp:revision>3</cp:revision>
  <dcterms:created xsi:type="dcterms:W3CDTF">2018-09-25T13:43:47Z</dcterms:created>
  <dcterms:modified xsi:type="dcterms:W3CDTF">2018-09-25T13:57:11Z</dcterms:modified>
</cp:coreProperties>
</file>