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9ED10-8277-4711-AC86-5FD9E7E3DE73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44D0C-FA2B-4D19-8C8F-17CA47ECC6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372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9ED10-8277-4711-AC86-5FD9E7E3DE73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44D0C-FA2B-4D19-8C8F-17CA47ECC6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649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9ED10-8277-4711-AC86-5FD9E7E3DE73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44D0C-FA2B-4D19-8C8F-17CA47ECC6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438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9ED10-8277-4711-AC86-5FD9E7E3DE73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44D0C-FA2B-4D19-8C8F-17CA47ECC6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03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9ED10-8277-4711-AC86-5FD9E7E3DE73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44D0C-FA2B-4D19-8C8F-17CA47ECC6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832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9ED10-8277-4711-AC86-5FD9E7E3DE73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44D0C-FA2B-4D19-8C8F-17CA47ECC6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430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9ED10-8277-4711-AC86-5FD9E7E3DE73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44D0C-FA2B-4D19-8C8F-17CA47ECC6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776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9ED10-8277-4711-AC86-5FD9E7E3DE73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44D0C-FA2B-4D19-8C8F-17CA47ECC6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300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9ED10-8277-4711-AC86-5FD9E7E3DE73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44D0C-FA2B-4D19-8C8F-17CA47ECC6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001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9ED10-8277-4711-AC86-5FD9E7E3DE73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44D0C-FA2B-4D19-8C8F-17CA47ECC6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155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9ED10-8277-4711-AC86-5FD9E7E3DE73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44D0C-FA2B-4D19-8C8F-17CA47ECC6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918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19ED10-8277-4711-AC86-5FD9E7E3DE73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944D0C-FA2B-4D19-8C8F-17CA47ECC6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967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23244" y="195084"/>
            <a:ext cx="8345511" cy="783710"/>
          </a:xfrm>
        </p:spPr>
        <p:txBody>
          <a:bodyPr>
            <a:normAutofit/>
          </a:bodyPr>
          <a:lstStyle/>
          <a:p>
            <a:r>
              <a:rPr lang="fr-F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Coupe schématique de testicule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/>
          <p:nvPr/>
        </p:nvPicPr>
        <p:blipFill rotWithShape="1">
          <a:blip r:embed="rId2"/>
          <a:srcRect l="25961" t="15679" r="47436" b="34151"/>
          <a:stretch/>
        </p:blipFill>
        <p:spPr bwMode="auto">
          <a:xfrm>
            <a:off x="2704563" y="1275008"/>
            <a:ext cx="5190186" cy="531897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161307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64430"/>
          </a:xfrm>
        </p:spPr>
        <p:txBody>
          <a:bodyPr/>
          <a:lstStyle/>
          <a:p>
            <a:pPr algn="ctr"/>
            <a:r>
              <a:rPr lang="fr-FR" dirty="0" smtClean="0"/>
              <a:t>Coupe au niveau de lobule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 rotWithShape="1">
          <a:blip r:embed="rId2"/>
          <a:srcRect l="25641" t="38483" r="42148" b="24459"/>
          <a:stretch/>
        </p:blipFill>
        <p:spPr bwMode="auto">
          <a:xfrm>
            <a:off x="2472744" y="2112136"/>
            <a:ext cx="6310648" cy="461063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707275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Coupe du tube séminifère</a:t>
            </a:r>
            <a:endParaRPr lang="en-US" dirty="0"/>
          </a:p>
        </p:txBody>
      </p:sp>
      <p:pic>
        <p:nvPicPr>
          <p:cNvPr id="8" name="Content Placeholder 7"/>
          <p:cNvPicPr>
            <a:picLocks noGrp="1"/>
          </p:cNvPicPr>
          <p:nvPr>
            <p:ph idx="1"/>
          </p:nvPr>
        </p:nvPicPr>
        <p:blipFill rotWithShape="1">
          <a:blip r:embed="rId2"/>
          <a:srcRect l="25801" t="32212" r="46474" b="33296"/>
          <a:stretch/>
        </p:blipFill>
        <p:spPr bwMode="auto">
          <a:xfrm>
            <a:off x="2253803" y="2009104"/>
            <a:ext cx="6503831" cy="440457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753785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13</Words>
  <Application>Microsoft Office PowerPoint</Application>
  <PresentationFormat>Widescreen</PresentationFormat>
  <Paragraphs>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Coupe schématique de testicule</vt:lpstr>
      <vt:lpstr>Coupe au niveau de lobule</vt:lpstr>
      <vt:lpstr>Coupe du tube séminifère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Coupe schématique de testicule</dc:title>
  <dc:creator>Neny</dc:creator>
  <cp:lastModifiedBy>Neny</cp:lastModifiedBy>
  <cp:revision>3</cp:revision>
  <dcterms:created xsi:type="dcterms:W3CDTF">2018-09-25T13:43:47Z</dcterms:created>
  <dcterms:modified xsi:type="dcterms:W3CDTF">2018-09-25T13:57:11Z</dcterms:modified>
</cp:coreProperties>
</file>